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4"/>
  </p:sldMasterIdLst>
  <p:notesMasterIdLst>
    <p:notesMasterId r:id="rId17"/>
  </p:notesMasterIdLst>
  <p:sldIdLst>
    <p:sldId id="256" r:id="rId5"/>
    <p:sldId id="257" r:id="rId6"/>
    <p:sldId id="258" r:id="rId7"/>
    <p:sldId id="267" r:id="rId8"/>
    <p:sldId id="260" r:id="rId9"/>
    <p:sldId id="261" r:id="rId10"/>
    <p:sldId id="266" r:id="rId11"/>
    <p:sldId id="262" r:id="rId12"/>
    <p:sldId id="263" r:id="rId13"/>
    <p:sldId id="264" r:id="rId14"/>
    <p:sldId id="268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B0845B-2325-3CAE-CAE1-9992089A0E5F}" v="83" dt="2025-09-22T02:11:42.309"/>
    <p1510:client id="{EF840FE7-3A6D-4EFF-9732-7674A3D1FA86}" v="539" dt="2025-09-22T02:36:21.5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947FD0-59FD-4A9A-88E6-508B8FEEA94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81DB107-64AD-4567-BE7C-E7AB4307D7A3}">
      <dgm:prSet/>
      <dgm:spPr/>
      <dgm:t>
        <a:bodyPr/>
        <a:lstStyle/>
        <a:p>
          <a:r>
            <a:rPr lang="en-US"/>
            <a:t>Phat Huynh – Project manager and Front-end</a:t>
          </a:r>
        </a:p>
      </dgm:t>
    </dgm:pt>
    <dgm:pt modelId="{BB354363-2DE1-412D-982F-EF4843BDEF11}" type="parTrans" cxnId="{DDA5BC55-6D03-4F5D-9408-2FBF47EFAABF}">
      <dgm:prSet/>
      <dgm:spPr/>
      <dgm:t>
        <a:bodyPr/>
        <a:lstStyle/>
        <a:p>
          <a:endParaRPr lang="en-US"/>
        </a:p>
      </dgm:t>
    </dgm:pt>
    <dgm:pt modelId="{544BC373-9994-423B-BE01-00141D56ACE0}" type="sibTrans" cxnId="{DDA5BC55-6D03-4F5D-9408-2FBF47EFAABF}">
      <dgm:prSet/>
      <dgm:spPr/>
      <dgm:t>
        <a:bodyPr/>
        <a:lstStyle/>
        <a:p>
          <a:endParaRPr lang="en-US"/>
        </a:p>
      </dgm:t>
    </dgm:pt>
    <dgm:pt modelId="{82F12A9B-26CB-45E7-9EAF-D541E3439B80}">
      <dgm:prSet/>
      <dgm:spPr/>
      <dgm:t>
        <a:bodyPr/>
        <a:lstStyle/>
        <a:p>
          <a:r>
            <a:rPr lang="en-US"/>
            <a:t>Rafael Niebles – Front-end</a:t>
          </a:r>
        </a:p>
      </dgm:t>
    </dgm:pt>
    <dgm:pt modelId="{92A460DE-AA85-4077-900E-6BE02F840A09}" type="parTrans" cxnId="{854FBB33-E47C-4AC5-8AB6-FF6D0886B8B8}">
      <dgm:prSet/>
      <dgm:spPr/>
      <dgm:t>
        <a:bodyPr/>
        <a:lstStyle/>
        <a:p>
          <a:endParaRPr lang="en-US"/>
        </a:p>
      </dgm:t>
    </dgm:pt>
    <dgm:pt modelId="{AD1FEDA4-F0CD-4402-8A3B-8DC1667DFB16}" type="sibTrans" cxnId="{854FBB33-E47C-4AC5-8AB6-FF6D0886B8B8}">
      <dgm:prSet/>
      <dgm:spPr/>
      <dgm:t>
        <a:bodyPr/>
        <a:lstStyle/>
        <a:p>
          <a:endParaRPr lang="en-US"/>
        </a:p>
      </dgm:t>
    </dgm:pt>
    <dgm:pt modelId="{E065F345-EF49-40CF-A8F9-AF0DB5313681}">
      <dgm:prSet/>
      <dgm:spPr/>
      <dgm:t>
        <a:bodyPr/>
        <a:lstStyle/>
        <a:p>
          <a:r>
            <a:rPr lang="en-US"/>
            <a:t>Thomas Trivino	- API</a:t>
          </a:r>
        </a:p>
      </dgm:t>
    </dgm:pt>
    <dgm:pt modelId="{ED7A3445-D9E2-4899-862B-FE018B014B6E}" type="parTrans" cxnId="{1012A15D-AB0D-4DDB-B94A-9C72C9BC7421}">
      <dgm:prSet/>
      <dgm:spPr/>
      <dgm:t>
        <a:bodyPr/>
        <a:lstStyle/>
        <a:p>
          <a:endParaRPr lang="en-US"/>
        </a:p>
      </dgm:t>
    </dgm:pt>
    <dgm:pt modelId="{49D69672-16A3-493A-B5D4-A58D3D45A182}" type="sibTrans" cxnId="{1012A15D-AB0D-4DDB-B94A-9C72C9BC7421}">
      <dgm:prSet/>
      <dgm:spPr/>
      <dgm:t>
        <a:bodyPr/>
        <a:lstStyle/>
        <a:p>
          <a:endParaRPr lang="en-US"/>
        </a:p>
      </dgm:t>
    </dgm:pt>
    <dgm:pt modelId="{A0AAB650-A1F7-4849-B254-7EF5E050DDC8}">
      <dgm:prSet/>
      <dgm:spPr/>
      <dgm:t>
        <a:bodyPr/>
        <a:lstStyle/>
        <a:p>
          <a:r>
            <a:rPr lang="en-US"/>
            <a:t>Ahmet Cetin - Database</a:t>
          </a:r>
        </a:p>
      </dgm:t>
    </dgm:pt>
    <dgm:pt modelId="{AA72B74A-7AB5-42C0-98F7-218162555879}" type="parTrans" cxnId="{0453A747-228E-4CF9-9D0B-C0743E7E5C30}">
      <dgm:prSet/>
      <dgm:spPr/>
      <dgm:t>
        <a:bodyPr/>
        <a:lstStyle/>
        <a:p>
          <a:endParaRPr lang="en-US"/>
        </a:p>
      </dgm:t>
    </dgm:pt>
    <dgm:pt modelId="{F3E45B4A-4497-4471-B74E-E72B8D1E46BB}" type="sibTrans" cxnId="{0453A747-228E-4CF9-9D0B-C0743E7E5C30}">
      <dgm:prSet/>
      <dgm:spPr/>
      <dgm:t>
        <a:bodyPr/>
        <a:lstStyle/>
        <a:p>
          <a:endParaRPr lang="en-US"/>
        </a:p>
      </dgm:t>
    </dgm:pt>
    <dgm:pt modelId="{FF77407B-F9A8-46BF-93FA-5619F711369A}" type="pres">
      <dgm:prSet presAssocID="{65947FD0-59FD-4A9A-88E6-508B8FEEA949}" presName="linear" presStyleCnt="0">
        <dgm:presLayoutVars>
          <dgm:animLvl val="lvl"/>
          <dgm:resizeHandles val="exact"/>
        </dgm:presLayoutVars>
      </dgm:prSet>
      <dgm:spPr/>
    </dgm:pt>
    <dgm:pt modelId="{D3C5B175-C891-4307-81C8-9532DC63ED6C}" type="pres">
      <dgm:prSet presAssocID="{381DB107-64AD-4567-BE7C-E7AB4307D7A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70D211E-C529-457A-A779-A50FC62F2A20}" type="pres">
      <dgm:prSet presAssocID="{544BC373-9994-423B-BE01-00141D56ACE0}" presName="spacer" presStyleCnt="0"/>
      <dgm:spPr/>
    </dgm:pt>
    <dgm:pt modelId="{1345A42F-91C5-47C6-994C-DA49D9573C5F}" type="pres">
      <dgm:prSet presAssocID="{82F12A9B-26CB-45E7-9EAF-D541E3439B8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3F60BA0-DA3D-47FF-999E-B2C541467EF6}" type="pres">
      <dgm:prSet presAssocID="{AD1FEDA4-F0CD-4402-8A3B-8DC1667DFB16}" presName="spacer" presStyleCnt="0"/>
      <dgm:spPr/>
    </dgm:pt>
    <dgm:pt modelId="{422353A5-3C1D-4AF1-941F-A2428E41D5A9}" type="pres">
      <dgm:prSet presAssocID="{E065F345-EF49-40CF-A8F9-AF0DB531368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1385C1D-792E-47C0-AD61-6B36923A468A}" type="pres">
      <dgm:prSet presAssocID="{49D69672-16A3-493A-B5D4-A58D3D45A182}" presName="spacer" presStyleCnt="0"/>
      <dgm:spPr/>
    </dgm:pt>
    <dgm:pt modelId="{D8A676CF-B515-465B-8D18-87BF2C13AF7C}" type="pres">
      <dgm:prSet presAssocID="{A0AAB650-A1F7-4849-B254-7EF5E050DDC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E571B29-01FE-4397-A2A7-8D6531F364B7}" type="presOf" srcId="{A0AAB650-A1F7-4849-B254-7EF5E050DDC8}" destId="{D8A676CF-B515-465B-8D18-87BF2C13AF7C}" srcOrd="0" destOrd="0" presId="urn:microsoft.com/office/officeart/2005/8/layout/vList2"/>
    <dgm:cxn modelId="{29E9A72F-26E8-4BB3-B65B-27E0FF551F83}" type="presOf" srcId="{E065F345-EF49-40CF-A8F9-AF0DB5313681}" destId="{422353A5-3C1D-4AF1-941F-A2428E41D5A9}" srcOrd="0" destOrd="0" presId="urn:microsoft.com/office/officeart/2005/8/layout/vList2"/>
    <dgm:cxn modelId="{854FBB33-E47C-4AC5-8AB6-FF6D0886B8B8}" srcId="{65947FD0-59FD-4A9A-88E6-508B8FEEA949}" destId="{82F12A9B-26CB-45E7-9EAF-D541E3439B80}" srcOrd="1" destOrd="0" parTransId="{92A460DE-AA85-4077-900E-6BE02F840A09}" sibTransId="{AD1FEDA4-F0CD-4402-8A3B-8DC1667DFB16}"/>
    <dgm:cxn modelId="{DF607D3F-1473-4543-B9E2-7CE0A384032A}" type="presOf" srcId="{381DB107-64AD-4567-BE7C-E7AB4307D7A3}" destId="{D3C5B175-C891-4307-81C8-9532DC63ED6C}" srcOrd="0" destOrd="0" presId="urn:microsoft.com/office/officeart/2005/8/layout/vList2"/>
    <dgm:cxn modelId="{1012A15D-AB0D-4DDB-B94A-9C72C9BC7421}" srcId="{65947FD0-59FD-4A9A-88E6-508B8FEEA949}" destId="{E065F345-EF49-40CF-A8F9-AF0DB5313681}" srcOrd="2" destOrd="0" parTransId="{ED7A3445-D9E2-4899-862B-FE018B014B6E}" sibTransId="{49D69672-16A3-493A-B5D4-A58D3D45A182}"/>
    <dgm:cxn modelId="{0453A747-228E-4CF9-9D0B-C0743E7E5C30}" srcId="{65947FD0-59FD-4A9A-88E6-508B8FEEA949}" destId="{A0AAB650-A1F7-4849-B254-7EF5E050DDC8}" srcOrd="3" destOrd="0" parTransId="{AA72B74A-7AB5-42C0-98F7-218162555879}" sibTransId="{F3E45B4A-4497-4471-B74E-E72B8D1E46BB}"/>
    <dgm:cxn modelId="{DDA5BC55-6D03-4F5D-9408-2FBF47EFAABF}" srcId="{65947FD0-59FD-4A9A-88E6-508B8FEEA949}" destId="{381DB107-64AD-4567-BE7C-E7AB4307D7A3}" srcOrd="0" destOrd="0" parTransId="{BB354363-2DE1-412D-982F-EF4843BDEF11}" sibTransId="{544BC373-9994-423B-BE01-00141D56ACE0}"/>
    <dgm:cxn modelId="{E24DDC8B-6B68-4A0E-B3B1-A127FCF39AC2}" type="presOf" srcId="{82F12A9B-26CB-45E7-9EAF-D541E3439B80}" destId="{1345A42F-91C5-47C6-994C-DA49D9573C5F}" srcOrd="0" destOrd="0" presId="urn:microsoft.com/office/officeart/2005/8/layout/vList2"/>
    <dgm:cxn modelId="{EC5810F6-CBA1-4324-BDB1-214B38CFEAB4}" type="presOf" srcId="{65947FD0-59FD-4A9A-88E6-508B8FEEA949}" destId="{FF77407B-F9A8-46BF-93FA-5619F711369A}" srcOrd="0" destOrd="0" presId="urn:microsoft.com/office/officeart/2005/8/layout/vList2"/>
    <dgm:cxn modelId="{A5D100BD-3B74-4362-AA14-FC3E32DEEB39}" type="presParOf" srcId="{FF77407B-F9A8-46BF-93FA-5619F711369A}" destId="{D3C5B175-C891-4307-81C8-9532DC63ED6C}" srcOrd="0" destOrd="0" presId="urn:microsoft.com/office/officeart/2005/8/layout/vList2"/>
    <dgm:cxn modelId="{12FE1E9B-29B5-4526-9418-9C7DBD883E98}" type="presParOf" srcId="{FF77407B-F9A8-46BF-93FA-5619F711369A}" destId="{070D211E-C529-457A-A779-A50FC62F2A20}" srcOrd="1" destOrd="0" presId="urn:microsoft.com/office/officeart/2005/8/layout/vList2"/>
    <dgm:cxn modelId="{49CADAA7-4DE3-401A-BB09-7810877DD2A9}" type="presParOf" srcId="{FF77407B-F9A8-46BF-93FA-5619F711369A}" destId="{1345A42F-91C5-47C6-994C-DA49D9573C5F}" srcOrd="2" destOrd="0" presId="urn:microsoft.com/office/officeart/2005/8/layout/vList2"/>
    <dgm:cxn modelId="{F8561B8A-6B7C-4BDF-B654-DB51548EACB0}" type="presParOf" srcId="{FF77407B-F9A8-46BF-93FA-5619F711369A}" destId="{E3F60BA0-DA3D-47FF-999E-B2C541467EF6}" srcOrd="3" destOrd="0" presId="urn:microsoft.com/office/officeart/2005/8/layout/vList2"/>
    <dgm:cxn modelId="{2A5AC159-5885-4B31-9FE4-BBD74D391AAC}" type="presParOf" srcId="{FF77407B-F9A8-46BF-93FA-5619F711369A}" destId="{422353A5-3C1D-4AF1-941F-A2428E41D5A9}" srcOrd="4" destOrd="0" presId="urn:microsoft.com/office/officeart/2005/8/layout/vList2"/>
    <dgm:cxn modelId="{A1017EA7-C518-4D42-811E-D44AB88D685E}" type="presParOf" srcId="{FF77407B-F9A8-46BF-93FA-5619F711369A}" destId="{71385C1D-792E-47C0-AD61-6B36923A468A}" srcOrd="5" destOrd="0" presId="urn:microsoft.com/office/officeart/2005/8/layout/vList2"/>
    <dgm:cxn modelId="{97FC386B-19FA-4828-809F-3B7D984BDFF1}" type="presParOf" srcId="{FF77407B-F9A8-46BF-93FA-5619F711369A}" destId="{D8A676CF-B515-465B-8D18-87BF2C13AF7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F16ECF-58C9-4746-A2F8-BC43433043D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923C07F-D241-404A-AD9B-1272C0F26F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Discord – used for communication and feedback within the group</a:t>
          </a:r>
        </a:p>
      </dgm:t>
    </dgm:pt>
    <dgm:pt modelId="{2510A81A-5F62-4C73-8A17-3E7C2AD31FCA}" type="parTrans" cxnId="{B9AC007E-5BB1-4021-8DCB-F87CBF7F3399}">
      <dgm:prSet/>
      <dgm:spPr/>
      <dgm:t>
        <a:bodyPr/>
        <a:lstStyle/>
        <a:p>
          <a:endParaRPr lang="en-US"/>
        </a:p>
      </dgm:t>
    </dgm:pt>
    <dgm:pt modelId="{3F409E74-8761-453E-86F9-4C153416C0A3}" type="sibTrans" cxnId="{B9AC007E-5BB1-4021-8DCB-F87CBF7F3399}">
      <dgm:prSet/>
      <dgm:spPr/>
      <dgm:t>
        <a:bodyPr/>
        <a:lstStyle/>
        <a:p>
          <a:endParaRPr lang="en-US"/>
        </a:p>
      </dgm:t>
    </dgm:pt>
    <dgm:pt modelId="{5A005C47-42E7-44E9-9B99-45B1B59EE90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Figma – used for UI design before code implementation of the front-end</a:t>
          </a:r>
        </a:p>
      </dgm:t>
    </dgm:pt>
    <dgm:pt modelId="{72826E28-A118-411E-81EB-354DF48C6C2E}" type="parTrans" cxnId="{4FD0EAE7-D6CF-4781-B761-89B9B37A86DF}">
      <dgm:prSet/>
      <dgm:spPr/>
      <dgm:t>
        <a:bodyPr/>
        <a:lstStyle/>
        <a:p>
          <a:endParaRPr lang="en-US"/>
        </a:p>
      </dgm:t>
    </dgm:pt>
    <dgm:pt modelId="{D4C3D1D6-B8E4-4F5E-9736-7BB060EE3DD7}" type="sibTrans" cxnId="{4FD0EAE7-D6CF-4781-B761-89B9B37A86DF}">
      <dgm:prSet/>
      <dgm:spPr/>
      <dgm:t>
        <a:bodyPr/>
        <a:lstStyle/>
        <a:p>
          <a:endParaRPr lang="en-US"/>
        </a:p>
      </dgm:t>
    </dgm:pt>
    <dgm:pt modelId="{03A65133-A4D3-4CF6-A2DC-956C75DA137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Online Gantt - used for organizing the due dates for each of the responsibility</a:t>
          </a:r>
        </a:p>
      </dgm:t>
    </dgm:pt>
    <dgm:pt modelId="{595728B0-3D23-4878-B101-FDA4890DDAB3}" type="parTrans" cxnId="{B8F9A5D4-72AC-4952-84E7-21E1181DF68A}">
      <dgm:prSet/>
      <dgm:spPr/>
      <dgm:t>
        <a:bodyPr/>
        <a:lstStyle/>
        <a:p>
          <a:endParaRPr lang="en-US"/>
        </a:p>
      </dgm:t>
    </dgm:pt>
    <dgm:pt modelId="{A33BA823-76D0-4ADF-867C-C5266B9BD698}" type="sibTrans" cxnId="{B8F9A5D4-72AC-4952-84E7-21E1181DF68A}">
      <dgm:prSet/>
      <dgm:spPr/>
      <dgm:t>
        <a:bodyPr/>
        <a:lstStyle/>
        <a:p>
          <a:endParaRPr lang="en-US"/>
        </a:p>
      </dgm:t>
    </dgm:pt>
    <dgm:pt modelId="{1B1FA4DD-E024-47EA-8638-35DC460F46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GitHub – used for collaboration and documentation of the work done by each member. The documentation can be used to revert to previous saves if something breaks</a:t>
          </a:r>
        </a:p>
      </dgm:t>
    </dgm:pt>
    <dgm:pt modelId="{EE238775-352C-4752-AC03-20C37D9DB3F7}" type="parTrans" cxnId="{07496845-5183-44DA-9635-139BD89CAEB3}">
      <dgm:prSet/>
      <dgm:spPr/>
      <dgm:t>
        <a:bodyPr/>
        <a:lstStyle/>
        <a:p>
          <a:endParaRPr lang="en-US"/>
        </a:p>
      </dgm:t>
    </dgm:pt>
    <dgm:pt modelId="{E6A4E7D1-7855-4B28-9227-C46AAC146803}" type="sibTrans" cxnId="{07496845-5183-44DA-9635-139BD89CAEB3}">
      <dgm:prSet/>
      <dgm:spPr/>
      <dgm:t>
        <a:bodyPr/>
        <a:lstStyle/>
        <a:p>
          <a:endParaRPr lang="en-US"/>
        </a:p>
      </dgm:t>
    </dgm:pt>
    <dgm:pt modelId="{F196925F-986E-4218-BF8E-9C008DAA3DC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Visual paradigm- used to create the use case diagram and the entity relation diagram</a:t>
          </a:r>
        </a:p>
      </dgm:t>
    </dgm:pt>
    <dgm:pt modelId="{880676F2-E55A-4A80-A314-92957B520CCF}" type="parTrans" cxnId="{4D66E82E-86AF-46EF-8011-482EDBE60950}">
      <dgm:prSet/>
      <dgm:spPr/>
      <dgm:t>
        <a:bodyPr/>
        <a:lstStyle/>
        <a:p>
          <a:endParaRPr lang="en-US"/>
        </a:p>
      </dgm:t>
    </dgm:pt>
    <dgm:pt modelId="{2D5A6965-A220-4B85-898F-77704148DBCE}" type="sibTrans" cxnId="{4D66E82E-86AF-46EF-8011-482EDBE60950}">
      <dgm:prSet/>
      <dgm:spPr/>
      <dgm:t>
        <a:bodyPr/>
        <a:lstStyle/>
        <a:p>
          <a:endParaRPr lang="en-US"/>
        </a:p>
      </dgm:t>
    </dgm:pt>
    <dgm:pt modelId="{3E5246CF-B689-40C7-B23D-49F5A4534822}" type="pres">
      <dgm:prSet presAssocID="{35F16ECF-58C9-4746-A2F8-BC43433043D6}" presName="root" presStyleCnt="0">
        <dgm:presLayoutVars>
          <dgm:dir/>
          <dgm:resizeHandles val="exact"/>
        </dgm:presLayoutVars>
      </dgm:prSet>
      <dgm:spPr/>
    </dgm:pt>
    <dgm:pt modelId="{B4DCDAC5-A2E7-40BB-894C-359941FD0CA4}" type="pres">
      <dgm:prSet presAssocID="{5923C07F-D241-404A-AD9B-1272C0F26FEE}" presName="compNode" presStyleCnt="0"/>
      <dgm:spPr/>
    </dgm:pt>
    <dgm:pt modelId="{5D378A8D-9979-4B40-B110-FF7EE80E4A54}" type="pres">
      <dgm:prSet presAssocID="{5923C07F-D241-404A-AD9B-1272C0F26FEE}" presName="bgRect" presStyleLbl="bgShp" presStyleIdx="0" presStyleCnt="5"/>
      <dgm:spPr/>
    </dgm:pt>
    <dgm:pt modelId="{C23AAF85-1A32-4738-AEB0-100716EAC342}" type="pres">
      <dgm:prSet presAssocID="{5923C07F-D241-404A-AD9B-1272C0F26FEE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ard Room"/>
        </a:ext>
      </dgm:extLst>
    </dgm:pt>
    <dgm:pt modelId="{0B6A2A9D-3CF6-4434-8A60-CD741F109265}" type="pres">
      <dgm:prSet presAssocID="{5923C07F-D241-404A-AD9B-1272C0F26FEE}" presName="spaceRect" presStyleCnt="0"/>
      <dgm:spPr/>
    </dgm:pt>
    <dgm:pt modelId="{1B8F42E9-DDAB-4817-A524-8B0909AB7FB4}" type="pres">
      <dgm:prSet presAssocID="{5923C07F-D241-404A-AD9B-1272C0F26FEE}" presName="parTx" presStyleLbl="revTx" presStyleIdx="0" presStyleCnt="5">
        <dgm:presLayoutVars>
          <dgm:chMax val="0"/>
          <dgm:chPref val="0"/>
        </dgm:presLayoutVars>
      </dgm:prSet>
      <dgm:spPr/>
    </dgm:pt>
    <dgm:pt modelId="{67161CBF-C921-4A4A-97F4-350AE5B60F63}" type="pres">
      <dgm:prSet presAssocID="{3F409E74-8761-453E-86F9-4C153416C0A3}" presName="sibTrans" presStyleCnt="0"/>
      <dgm:spPr/>
    </dgm:pt>
    <dgm:pt modelId="{7EA21803-142D-40A6-B449-153E28F7FD53}" type="pres">
      <dgm:prSet presAssocID="{5A005C47-42E7-44E9-9B99-45B1B59EE900}" presName="compNode" presStyleCnt="0"/>
      <dgm:spPr/>
    </dgm:pt>
    <dgm:pt modelId="{340646CB-8A53-4EDE-8744-F6C9CE5BA5DB}" type="pres">
      <dgm:prSet presAssocID="{5A005C47-42E7-44E9-9B99-45B1B59EE900}" presName="bgRect" presStyleLbl="bgShp" presStyleIdx="1" presStyleCnt="5"/>
      <dgm:spPr/>
    </dgm:pt>
    <dgm:pt modelId="{6EC104B2-FA00-46CD-87C0-73803D92426C}" type="pres">
      <dgm:prSet presAssocID="{5A005C47-42E7-44E9-9B99-45B1B59EE900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B57057AC-7166-4FC3-A40F-EC8B1DB3EFD1}" type="pres">
      <dgm:prSet presAssocID="{5A005C47-42E7-44E9-9B99-45B1B59EE900}" presName="spaceRect" presStyleCnt="0"/>
      <dgm:spPr/>
    </dgm:pt>
    <dgm:pt modelId="{642A1A8D-4D7C-4167-BE71-01C33581F39F}" type="pres">
      <dgm:prSet presAssocID="{5A005C47-42E7-44E9-9B99-45B1B59EE900}" presName="parTx" presStyleLbl="revTx" presStyleIdx="1" presStyleCnt="5">
        <dgm:presLayoutVars>
          <dgm:chMax val="0"/>
          <dgm:chPref val="0"/>
        </dgm:presLayoutVars>
      </dgm:prSet>
      <dgm:spPr/>
    </dgm:pt>
    <dgm:pt modelId="{A59E2BB4-4C9C-4016-BBA1-5DE74EE7D906}" type="pres">
      <dgm:prSet presAssocID="{D4C3D1D6-B8E4-4F5E-9736-7BB060EE3DD7}" presName="sibTrans" presStyleCnt="0"/>
      <dgm:spPr/>
    </dgm:pt>
    <dgm:pt modelId="{9A638B31-1686-42A1-A27C-1AF05929A5F7}" type="pres">
      <dgm:prSet presAssocID="{03A65133-A4D3-4CF6-A2DC-956C75DA1379}" presName="compNode" presStyleCnt="0"/>
      <dgm:spPr/>
    </dgm:pt>
    <dgm:pt modelId="{755F9A3A-5A1B-4AF1-A810-6CA59BB2300D}" type="pres">
      <dgm:prSet presAssocID="{03A65133-A4D3-4CF6-A2DC-956C75DA1379}" presName="bgRect" presStyleLbl="bgShp" presStyleIdx="2" presStyleCnt="5"/>
      <dgm:spPr/>
    </dgm:pt>
    <dgm:pt modelId="{C4F34826-F541-407B-BDB3-0C5B2357760F}" type="pres">
      <dgm:prSet presAssocID="{03A65133-A4D3-4CF6-A2DC-956C75DA1379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thly calendar"/>
        </a:ext>
      </dgm:extLst>
    </dgm:pt>
    <dgm:pt modelId="{3CFEE1F7-E8B3-44B7-949E-782239111EE3}" type="pres">
      <dgm:prSet presAssocID="{03A65133-A4D3-4CF6-A2DC-956C75DA1379}" presName="spaceRect" presStyleCnt="0"/>
      <dgm:spPr/>
    </dgm:pt>
    <dgm:pt modelId="{3C240D31-CB73-4BB8-BA5C-ED8B14E3DFCD}" type="pres">
      <dgm:prSet presAssocID="{03A65133-A4D3-4CF6-A2DC-956C75DA1379}" presName="parTx" presStyleLbl="revTx" presStyleIdx="2" presStyleCnt="5">
        <dgm:presLayoutVars>
          <dgm:chMax val="0"/>
          <dgm:chPref val="0"/>
        </dgm:presLayoutVars>
      </dgm:prSet>
      <dgm:spPr/>
    </dgm:pt>
    <dgm:pt modelId="{274F9DFB-E8C5-44F8-81D5-BF92C895206A}" type="pres">
      <dgm:prSet presAssocID="{A33BA823-76D0-4ADF-867C-C5266B9BD698}" presName="sibTrans" presStyleCnt="0"/>
      <dgm:spPr/>
    </dgm:pt>
    <dgm:pt modelId="{9D9B95BF-EA74-4D97-95C8-11EA14CAFCBA}" type="pres">
      <dgm:prSet presAssocID="{1B1FA4DD-E024-47EA-8638-35DC460F4617}" presName="compNode" presStyleCnt="0"/>
      <dgm:spPr/>
    </dgm:pt>
    <dgm:pt modelId="{937AA604-711B-4707-A23D-0A32459F6894}" type="pres">
      <dgm:prSet presAssocID="{1B1FA4DD-E024-47EA-8638-35DC460F4617}" presName="bgRect" presStyleLbl="bgShp" presStyleIdx="3" presStyleCnt="5"/>
      <dgm:spPr/>
    </dgm:pt>
    <dgm:pt modelId="{195D2786-96E4-4596-9A98-A85FA42B4896}" type="pres">
      <dgm:prSet presAssocID="{1B1FA4DD-E024-47EA-8638-35DC460F4617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42C2D540-6278-4982-8146-BCDF45D3E701}" type="pres">
      <dgm:prSet presAssocID="{1B1FA4DD-E024-47EA-8638-35DC460F4617}" presName="spaceRect" presStyleCnt="0"/>
      <dgm:spPr/>
    </dgm:pt>
    <dgm:pt modelId="{3FE1EDB6-52C5-4080-9BDA-213949EB9FFD}" type="pres">
      <dgm:prSet presAssocID="{1B1FA4DD-E024-47EA-8638-35DC460F4617}" presName="parTx" presStyleLbl="revTx" presStyleIdx="3" presStyleCnt="5">
        <dgm:presLayoutVars>
          <dgm:chMax val="0"/>
          <dgm:chPref val="0"/>
        </dgm:presLayoutVars>
      </dgm:prSet>
      <dgm:spPr/>
    </dgm:pt>
    <dgm:pt modelId="{19A715C6-7CB9-4DD3-800E-C1570AF1ED8F}" type="pres">
      <dgm:prSet presAssocID="{E6A4E7D1-7855-4B28-9227-C46AAC146803}" presName="sibTrans" presStyleCnt="0"/>
      <dgm:spPr/>
    </dgm:pt>
    <dgm:pt modelId="{B5B933F4-BB6D-41D3-B1B7-C777B032F707}" type="pres">
      <dgm:prSet presAssocID="{F196925F-986E-4218-BF8E-9C008DAA3DC3}" presName="compNode" presStyleCnt="0"/>
      <dgm:spPr/>
    </dgm:pt>
    <dgm:pt modelId="{9DE01918-CA64-4B81-9351-AB3556E73200}" type="pres">
      <dgm:prSet presAssocID="{F196925F-986E-4218-BF8E-9C008DAA3DC3}" presName="bgRect" presStyleLbl="bgShp" presStyleIdx="4" presStyleCnt="5"/>
      <dgm:spPr/>
    </dgm:pt>
    <dgm:pt modelId="{DA91933E-0C27-474E-904B-80F96A97F608}" type="pres">
      <dgm:prSet presAssocID="{F196925F-986E-4218-BF8E-9C008DAA3DC3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 Diagram"/>
        </a:ext>
      </dgm:extLst>
    </dgm:pt>
    <dgm:pt modelId="{458A9328-63B1-421A-ABF3-09941695A14E}" type="pres">
      <dgm:prSet presAssocID="{F196925F-986E-4218-BF8E-9C008DAA3DC3}" presName="spaceRect" presStyleCnt="0"/>
      <dgm:spPr/>
    </dgm:pt>
    <dgm:pt modelId="{46641084-AFF6-46AB-AB45-E3FD77803DA6}" type="pres">
      <dgm:prSet presAssocID="{F196925F-986E-4218-BF8E-9C008DAA3DC3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52EC490F-5FBA-4095-8866-BCE59929A678}" type="presOf" srcId="{5923C07F-D241-404A-AD9B-1272C0F26FEE}" destId="{1B8F42E9-DDAB-4817-A524-8B0909AB7FB4}" srcOrd="0" destOrd="0" presId="urn:microsoft.com/office/officeart/2018/2/layout/IconVerticalSolidList"/>
    <dgm:cxn modelId="{4D66E82E-86AF-46EF-8011-482EDBE60950}" srcId="{35F16ECF-58C9-4746-A2F8-BC43433043D6}" destId="{F196925F-986E-4218-BF8E-9C008DAA3DC3}" srcOrd="4" destOrd="0" parTransId="{880676F2-E55A-4A80-A314-92957B520CCF}" sibTransId="{2D5A6965-A220-4B85-898F-77704148DBCE}"/>
    <dgm:cxn modelId="{16AB3137-3BD4-4417-8236-F2DBA82919D0}" type="presOf" srcId="{35F16ECF-58C9-4746-A2F8-BC43433043D6}" destId="{3E5246CF-B689-40C7-B23D-49F5A4534822}" srcOrd="0" destOrd="0" presId="urn:microsoft.com/office/officeart/2018/2/layout/IconVerticalSolidList"/>
    <dgm:cxn modelId="{DB97E660-7561-45BE-B4A8-6F5505E1514B}" type="presOf" srcId="{03A65133-A4D3-4CF6-A2DC-956C75DA1379}" destId="{3C240D31-CB73-4BB8-BA5C-ED8B14E3DFCD}" srcOrd="0" destOrd="0" presId="urn:microsoft.com/office/officeart/2018/2/layout/IconVerticalSolidList"/>
    <dgm:cxn modelId="{07496845-5183-44DA-9635-139BD89CAEB3}" srcId="{35F16ECF-58C9-4746-A2F8-BC43433043D6}" destId="{1B1FA4DD-E024-47EA-8638-35DC460F4617}" srcOrd="3" destOrd="0" parTransId="{EE238775-352C-4752-AC03-20C37D9DB3F7}" sibTransId="{E6A4E7D1-7855-4B28-9227-C46AAC146803}"/>
    <dgm:cxn modelId="{BB72784F-1FAF-451E-BB78-7533E8B07804}" type="presOf" srcId="{5A005C47-42E7-44E9-9B99-45B1B59EE900}" destId="{642A1A8D-4D7C-4167-BE71-01C33581F39F}" srcOrd="0" destOrd="0" presId="urn:microsoft.com/office/officeart/2018/2/layout/IconVerticalSolidList"/>
    <dgm:cxn modelId="{B9AC007E-5BB1-4021-8DCB-F87CBF7F3399}" srcId="{35F16ECF-58C9-4746-A2F8-BC43433043D6}" destId="{5923C07F-D241-404A-AD9B-1272C0F26FEE}" srcOrd="0" destOrd="0" parTransId="{2510A81A-5F62-4C73-8A17-3E7C2AD31FCA}" sibTransId="{3F409E74-8761-453E-86F9-4C153416C0A3}"/>
    <dgm:cxn modelId="{D224BAB4-C192-40EF-8567-0EBB67395020}" type="presOf" srcId="{1B1FA4DD-E024-47EA-8638-35DC460F4617}" destId="{3FE1EDB6-52C5-4080-9BDA-213949EB9FFD}" srcOrd="0" destOrd="0" presId="urn:microsoft.com/office/officeart/2018/2/layout/IconVerticalSolidList"/>
    <dgm:cxn modelId="{B8F9A5D4-72AC-4952-84E7-21E1181DF68A}" srcId="{35F16ECF-58C9-4746-A2F8-BC43433043D6}" destId="{03A65133-A4D3-4CF6-A2DC-956C75DA1379}" srcOrd="2" destOrd="0" parTransId="{595728B0-3D23-4878-B101-FDA4890DDAB3}" sibTransId="{A33BA823-76D0-4ADF-867C-C5266B9BD698}"/>
    <dgm:cxn modelId="{4FD0EAE7-D6CF-4781-B761-89B9B37A86DF}" srcId="{35F16ECF-58C9-4746-A2F8-BC43433043D6}" destId="{5A005C47-42E7-44E9-9B99-45B1B59EE900}" srcOrd="1" destOrd="0" parTransId="{72826E28-A118-411E-81EB-354DF48C6C2E}" sibTransId="{D4C3D1D6-B8E4-4F5E-9736-7BB060EE3DD7}"/>
    <dgm:cxn modelId="{C22F77EA-F4B2-47D6-97F2-9306A5CBDDE9}" type="presOf" srcId="{F196925F-986E-4218-BF8E-9C008DAA3DC3}" destId="{46641084-AFF6-46AB-AB45-E3FD77803DA6}" srcOrd="0" destOrd="0" presId="urn:microsoft.com/office/officeart/2018/2/layout/IconVerticalSolidList"/>
    <dgm:cxn modelId="{05C37608-EFE2-48F5-BFDA-4E3FB7F36121}" type="presParOf" srcId="{3E5246CF-B689-40C7-B23D-49F5A4534822}" destId="{B4DCDAC5-A2E7-40BB-894C-359941FD0CA4}" srcOrd="0" destOrd="0" presId="urn:microsoft.com/office/officeart/2018/2/layout/IconVerticalSolidList"/>
    <dgm:cxn modelId="{396416A8-AAA9-4EE8-B198-277D168BB152}" type="presParOf" srcId="{B4DCDAC5-A2E7-40BB-894C-359941FD0CA4}" destId="{5D378A8D-9979-4B40-B110-FF7EE80E4A54}" srcOrd="0" destOrd="0" presId="urn:microsoft.com/office/officeart/2018/2/layout/IconVerticalSolidList"/>
    <dgm:cxn modelId="{8B2F6D24-82B2-4E85-833A-D1CFF94F4186}" type="presParOf" srcId="{B4DCDAC5-A2E7-40BB-894C-359941FD0CA4}" destId="{C23AAF85-1A32-4738-AEB0-100716EAC342}" srcOrd="1" destOrd="0" presId="urn:microsoft.com/office/officeart/2018/2/layout/IconVerticalSolidList"/>
    <dgm:cxn modelId="{8CBA254B-431B-4271-BAB4-FADA0C8073D0}" type="presParOf" srcId="{B4DCDAC5-A2E7-40BB-894C-359941FD0CA4}" destId="{0B6A2A9D-3CF6-4434-8A60-CD741F109265}" srcOrd="2" destOrd="0" presId="urn:microsoft.com/office/officeart/2018/2/layout/IconVerticalSolidList"/>
    <dgm:cxn modelId="{DE0A3107-3BEF-49C4-99FF-E4C0E35A5628}" type="presParOf" srcId="{B4DCDAC5-A2E7-40BB-894C-359941FD0CA4}" destId="{1B8F42E9-DDAB-4817-A524-8B0909AB7FB4}" srcOrd="3" destOrd="0" presId="urn:microsoft.com/office/officeart/2018/2/layout/IconVerticalSolidList"/>
    <dgm:cxn modelId="{1AB979C8-9619-43F3-B599-23CAAE34A0AD}" type="presParOf" srcId="{3E5246CF-B689-40C7-B23D-49F5A4534822}" destId="{67161CBF-C921-4A4A-97F4-350AE5B60F63}" srcOrd="1" destOrd="0" presId="urn:microsoft.com/office/officeart/2018/2/layout/IconVerticalSolidList"/>
    <dgm:cxn modelId="{09884A44-4D48-4EE1-AB19-883503C4E507}" type="presParOf" srcId="{3E5246CF-B689-40C7-B23D-49F5A4534822}" destId="{7EA21803-142D-40A6-B449-153E28F7FD53}" srcOrd="2" destOrd="0" presId="urn:microsoft.com/office/officeart/2018/2/layout/IconVerticalSolidList"/>
    <dgm:cxn modelId="{121B42E3-4DF9-4D34-ABA0-C3EF93CC182F}" type="presParOf" srcId="{7EA21803-142D-40A6-B449-153E28F7FD53}" destId="{340646CB-8A53-4EDE-8744-F6C9CE5BA5DB}" srcOrd="0" destOrd="0" presId="urn:microsoft.com/office/officeart/2018/2/layout/IconVerticalSolidList"/>
    <dgm:cxn modelId="{343D49EA-B81C-4A4C-8257-8DDA28164CAA}" type="presParOf" srcId="{7EA21803-142D-40A6-B449-153E28F7FD53}" destId="{6EC104B2-FA00-46CD-87C0-73803D92426C}" srcOrd="1" destOrd="0" presId="urn:microsoft.com/office/officeart/2018/2/layout/IconVerticalSolidList"/>
    <dgm:cxn modelId="{7E5F0468-6BA0-4DAD-A444-946FC156087D}" type="presParOf" srcId="{7EA21803-142D-40A6-B449-153E28F7FD53}" destId="{B57057AC-7166-4FC3-A40F-EC8B1DB3EFD1}" srcOrd="2" destOrd="0" presId="urn:microsoft.com/office/officeart/2018/2/layout/IconVerticalSolidList"/>
    <dgm:cxn modelId="{92B29494-8C1E-42C6-9E1A-62304A6B2061}" type="presParOf" srcId="{7EA21803-142D-40A6-B449-153E28F7FD53}" destId="{642A1A8D-4D7C-4167-BE71-01C33581F39F}" srcOrd="3" destOrd="0" presId="urn:microsoft.com/office/officeart/2018/2/layout/IconVerticalSolidList"/>
    <dgm:cxn modelId="{AE4EA2F8-8FD9-4C46-A6DD-FC2770D14814}" type="presParOf" srcId="{3E5246CF-B689-40C7-B23D-49F5A4534822}" destId="{A59E2BB4-4C9C-4016-BBA1-5DE74EE7D906}" srcOrd="3" destOrd="0" presId="urn:microsoft.com/office/officeart/2018/2/layout/IconVerticalSolidList"/>
    <dgm:cxn modelId="{038A7988-60F1-4D97-9122-A420BDAF080A}" type="presParOf" srcId="{3E5246CF-B689-40C7-B23D-49F5A4534822}" destId="{9A638B31-1686-42A1-A27C-1AF05929A5F7}" srcOrd="4" destOrd="0" presId="urn:microsoft.com/office/officeart/2018/2/layout/IconVerticalSolidList"/>
    <dgm:cxn modelId="{B9A46871-02FE-491E-A0EB-87B8F7E54AF8}" type="presParOf" srcId="{9A638B31-1686-42A1-A27C-1AF05929A5F7}" destId="{755F9A3A-5A1B-4AF1-A810-6CA59BB2300D}" srcOrd="0" destOrd="0" presId="urn:microsoft.com/office/officeart/2018/2/layout/IconVerticalSolidList"/>
    <dgm:cxn modelId="{3CAF88B8-6C7E-43D1-A50D-2097B8B5DE58}" type="presParOf" srcId="{9A638B31-1686-42A1-A27C-1AF05929A5F7}" destId="{C4F34826-F541-407B-BDB3-0C5B2357760F}" srcOrd="1" destOrd="0" presId="urn:microsoft.com/office/officeart/2018/2/layout/IconVerticalSolidList"/>
    <dgm:cxn modelId="{26A602C3-BB81-42F3-96E5-3300C15A2444}" type="presParOf" srcId="{9A638B31-1686-42A1-A27C-1AF05929A5F7}" destId="{3CFEE1F7-E8B3-44B7-949E-782239111EE3}" srcOrd="2" destOrd="0" presId="urn:microsoft.com/office/officeart/2018/2/layout/IconVerticalSolidList"/>
    <dgm:cxn modelId="{4CE96F44-CCB7-4082-AA93-4997DA83FA29}" type="presParOf" srcId="{9A638B31-1686-42A1-A27C-1AF05929A5F7}" destId="{3C240D31-CB73-4BB8-BA5C-ED8B14E3DFCD}" srcOrd="3" destOrd="0" presId="urn:microsoft.com/office/officeart/2018/2/layout/IconVerticalSolidList"/>
    <dgm:cxn modelId="{E78840DF-608C-4918-AB94-D006D5A69006}" type="presParOf" srcId="{3E5246CF-B689-40C7-B23D-49F5A4534822}" destId="{274F9DFB-E8C5-44F8-81D5-BF92C895206A}" srcOrd="5" destOrd="0" presId="urn:microsoft.com/office/officeart/2018/2/layout/IconVerticalSolidList"/>
    <dgm:cxn modelId="{4FFCF57D-F289-4704-905E-917FF80EA83B}" type="presParOf" srcId="{3E5246CF-B689-40C7-B23D-49F5A4534822}" destId="{9D9B95BF-EA74-4D97-95C8-11EA14CAFCBA}" srcOrd="6" destOrd="0" presId="urn:microsoft.com/office/officeart/2018/2/layout/IconVerticalSolidList"/>
    <dgm:cxn modelId="{79BEAE4D-15D9-4519-B1DE-FC365D331F3D}" type="presParOf" srcId="{9D9B95BF-EA74-4D97-95C8-11EA14CAFCBA}" destId="{937AA604-711B-4707-A23D-0A32459F6894}" srcOrd="0" destOrd="0" presId="urn:microsoft.com/office/officeart/2018/2/layout/IconVerticalSolidList"/>
    <dgm:cxn modelId="{546CFF15-3BEE-4417-BDAD-0AD8673DC52D}" type="presParOf" srcId="{9D9B95BF-EA74-4D97-95C8-11EA14CAFCBA}" destId="{195D2786-96E4-4596-9A98-A85FA42B4896}" srcOrd="1" destOrd="0" presId="urn:microsoft.com/office/officeart/2018/2/layout/IconVerticalSolidList"/>
    <dgm:cxn modelId="{C0EF8982-7F74-492D-BF88-E8EAB0592D5D}" type="presParOf" srcId="{9D9B95BF-EA74-4D97-95C8-11EA14CAFCBA}" destId="{42C2D540-6278-4982-8146-BCDF45D3E701}" srcOrd="2" destOrd="0" presId="urn:microsoft.com/office/officeart/2018/2/layout/IconVerticalSolidList"/>
    <dgm:cxn modelId="{738044EC-28FE-4391-A9A1-5BD023DF4F69}" type="presParOf" srcId="{9D9B95BF-EA74-4D97-95C8-11EA14CAFCBA}" destId="{3FE1EDB6-52C5-4080-9BDA-213949EB9FFD}" srcOrd="3" destOrd="0" presId="urn:microsoft.com/office/officeart/2018/2/layout/IconVerticalSolidList"/>
    <dgm:cxn modelId="{5056C922-D261-4516-BF12-0E92BAA20B04}" type="presParOf" srcId="{3E5246CF-B689-40C7-B23D-49F5A4534822}" destId="{19A715C6-7CB9-4DD3-800E-C1570AF1ED8F}" srcOrd="7" destOrd="0" presId="urn:microsoft.com/office/officeart/2018/2/layout/IconVerticalSolidList"/>
    <dgm:cxn modelId="{F325C3E8-256F-44E8-A918-2786BBE0C550}" type="presParOf" srcId="{3E5246CF-B689-40C7-B23D-49F5A4534822}" destId="{B5B933F4-BB6D-41D3-B1B7-C777B032F707}" srcOrd="8" destOrd="0" presId="urn:microsoft.com/office/officeart/2018/2/layout/IconVerticalSolidList"/>
    <dgm:cxn modelId="{4A1EFFC0-AAFA-440D-A1EA-29AE5BA5A624}" type="presParOf" srcId="{B5B933F4-BB6D-41D3-B1B7-C777B032F707}" destId="{9DE01918-CA64-4B81-9351-AB3556E73200}" srcOrd="0" destOrd="0" presId="urn:microsoft.com/office/officeart/2018/2/layout/IconVerticalSolidList"/>
    <dgm:cxn modelId="{59B6BD21-859F-4DAA-ABD9-70730C3DC738}" type="presParOf" srcId="{B5B933F4-BB6D-41D3-B1B7-C777B032F707}" destId="{DA91933E-0C27-474E-904B-80F96A97F608}" srcOrd="1" destOrd="0" presId="urn:microsoft.com/office/officeart/2018/2/layout/IconVerticalSolidList"/>
    <dgm:cxn modelId="{3711E685-DF0C-4FCE-8FC6-50E7792E7DAD}" type="presParOf" srcId="{B5B933F4-BB6D-41D3-B1B7-C777B032F707}" destId="{458A9328-63B1-421A-ABF3-09941695A14E}" srcOrd="2" destOrd="0" presId="urn:microsoft.com/office/officeart/2018/2/layout/IconVerticalSolidList"/>
    <dgm:cxn modelId="{CADD2527-B0A7-4130-B685-00DC2051E6B5}" type="presParOf" srcId="{B5B933F4-BB6D-41D3-B1B7-C777B032F707}" destId="{46641084-AFF6-46AB-AB45-E3FD77803DA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EBBED0-D8EA-41A7-A901-4C39E27AE9C5}" type="doc">
      <dgm:prSet loTypeId="urn:microsoft.com/office/officeart/2016/7/layout/VerticalSolidActionList" loCatId="List" qsTypeId="urn:microsoft.com/office/officeart/2005/8/quickstyle/simple1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AEA6D7C6-DB89-46B2-AC24-AECABDE67EE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Integrating</a:t>
          </a:r>
        </a:p>
      </dgm:t>
    </dgm:pt>
    <dgm:pt modelId="{412CA486-FE39-4F97-A920-12C2E76B31CC}" type="parTrans" cxnId="{A2D102C4-EC9C-4B72-AC1F-791E7A971924}">
      <dgm:prSet/>
      <dgm:spPr/>
      <dgm:t>
        <a:bodyPr/>
        <a:lstStyle/>
        <a:p>
          <a:endParaRPr lang="en-US"/>
        </a:p>
      </dgm:t>
    </dgm:pt>
    <dgm:pt modelId="{7539BE7E-722F-4B04-B5FA-F751765C2C22}" type="sibTrans" cxnId="{A2D102C4-EC9C-4B72-AC1F-791E7A971924}">
      <dgm:prSet/>
      <dgm:spPr/>
      <dgm:t>
        <a:bodyPr/>
        <a:lstStyle/>
        <a:p>
          <a:endParaRPr lang="en-US"/>
        </a:p>
      </dgm:t>
    </dgm:pt>
    <dgm:pt modelId="{68B9957B-9C4D-4801-97B0-5AD2EE07E53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Integrating backend with API calls and responses</a:t>
          </a:r>
        </a:p>
      </dgm:t>
    </dgm:pt>
    <dgm:pt modelId="{779FB116-F9BA-4C5A-832A-2FC1D6CAC690}" type="parTrans" cxnId="{D6A49099-FA38-4FDB-B8BC-0DC585034E41}">
      <dgm:prSet/>
      <dgm:spPr/>
      <dgm:t>
        <a:bodyPr/>
        <a:lstStyle/>
        <a:p>
          <a:endParaRPr lang="en-US"/>
        </a:p>
      </dgm:t>
    </dgm:pt>
    <dgm:pt modelId="{9525A1D0-2E86-4853-9CE0-4399271E2897}" type="sibTrans" cxnId="{D6A49099-FA38-4FDB-B8BC-0DC585034E41}">
      <dgm:prSet/>
      <dgm:spPr/>
      <dgm:t>
        <a:bodyPr/>
        <a:lstStyle/>
        <a:p>
          <a:endParaRPr lang="en-US"/>
        </a:p>
      </dgm:t>
    </dgm:pt>
    <dgm:pt modelId="{6665E16E-CAB2-4F83-98B0-283F6C5EE4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Creating</a:t>
          </a:r>
        </a:p>
      </dgm:t>
    </dgm:pt>
    <dgm:pt modelId="{668C470F-8D7F-4C37-8954-3BDEC8DCDD3E}" type="parTrans" cxnId="{3B24F7E2-C1FE-4FC3-A86B-7DA47A3FACC9}">
      <dgm:prSet/>
      <dgm:spPr/>
      <dgm:t>
        <a:bodyPr/>
        <a:lstStyle/>
        <a:p>
          <a:endParaRPr lang="en-US"/>
        </a:p>
      </dgm:t>
    </dgm:pt>
    <dgm:pt modelId="{4D6B5DBE-2AE3-4886-82D4-0BA203ACEA01}" type="sibTrans" cxnId="{3B24F7E2-C1FE-4FC3-A86B-7DA47A3FACC9}">
      <dgm:prSet/>
      <dgm:spPr/>
      <dgm:t>
        <a:bodyPr/>
        <a:lstStyle/>
        <a:p>
          <a:endParaRPr lang="en-US"/>
        </a:p>
      </dgm:t>
    </dgm:pt>
    <dgm:pt modelId="{A4A9AF62-8E3D-4A97-A25B-81F0F393F57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Creating an effective search without loading all contacts in DM to memory</a:t>
          </a:r>
        </a:p>
      </dgm:t>
    </dgm:pt>
    <dgm:pt modelId="{F7B6C3DE-E7D6-46C2-9DC7-9E6DF83DF44F}" type="parTrans" cxnId="{0968F0AD-0424-4195-8815-F4890964EDB5}">
      <dgm:prSet/>
      <dgm:spPr/>
      <dgm:t>
        <a:bodyPr/>
        <a:lstStyle/>
        <a:p>
          <a:endParaRPr lang="en-US"/>
        </a:p>
      </dgm:t>
    </dgm:pt>
    <dgm:pt modelId="{DC9C755B-584C-420B-A52E-88FD4EF74D91}" type="sibTrans" cxnId="{0968F0AD-0424-4195-8815-F4890964EDB5}">
      <dgm:prSet/>
      <dgm:spPr/>
      <dgm:t>
        <a:bodyPr/>
        <a:lstStyle/>
        <a:p>
          <a:endParaRPr lang="en-US"/>
        </a:p>
      </dgm:t>
    </dgm:pt>
    <dgm:pt modelId="{1E9D1E63-64CA-49A2-AD9B-D7D93E45A7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Documenting</a:t>
          </a:r>
        </a:p>
      </dgm:t>
    </dgm:pt>
    <dgm:pt modelId="{C68A23A0-0980-4C68-90EE-EC87226F89A0}" type="parTrans" cxnId="{DE775C25-C2B7-4EBF-901E-5AC7F821541D}">
      <dgm:prSet/>
      <dgm:spPr/>
      <dgm:t>
        <a:bodyPr/>
        <a:lstStyle/>
        <a:p>
          <a:endParaRPr lang="en-US"/>
        </a:p>
      </dgm:t>
    </dgm:pt>
    <dgm:pt modelId="{9C219922-9B2D-49B2-A1E2-438CB37A552F}" type="sibTrans" cxnId="{DE775C25-C2B7-4EBF-901E-5AC7F821541D}">
      <dgm:prSet/>
      <dgm:spPr/>
      <dgm:t>
        <a:bodyPr/>
        <a:lstStyle/>
        <a:p>
          <a:endParaRPr lang="en-US"/>
        </a:p>
      </dgm:t>
    </dgm:pt>
    <dgm:pt modelId="{D821CBE9-240F-40EF-9A3D-ECD05263765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Documenting the API with SwaggerHub was a long and unfamiliar process</a:t>
          </a:r>
        </a:p>
      </dgm:t>
    </dgm:pt>
    <dgm:pt modelId="{0A7E0EB3-344A-4271-B50A-43B448BDF7E5}" type="parTrans" cxnId="{A3AE46C5-8127-4974-B7EF-3608AE47FBE9}">
      <dgm:prSet/>
      <dgm:spPr/>
      <dgm:t>
        <a:bodyPr/>
        <a:lstStyle/>
        <a:p>
          <a:endParaRPr lang="en-US"/>
        </a:p>
      </dgm:t>
    </dgm:pt>
    <dgm:pt modelId="{1575E302-C452-4C40-BB50-395354289440}" type="sibTrans" cxnId="{A3AE46C5-8127-4974-B7EF-3608AE47FBE9}">
      <dgm:prSet/>
      <dgm:spPr/>
      <dgm:t>
        <a:bodyPr/>
        <a:lstStyle/>
        <a:p>
          <a:endParaRPr lang="en-US"/>
        </a:p>
      </dgm:t>
    </dgm:pt>
    <dgm:pt modelId="{CB51CE7A-E711-4122-99A2-24DA2E2A49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Ensuring</a:t>
          </a:r>
        </a:p>
      </dgm:t>
    </dgm:pt>
    <dgm:pt modelId="{7F931CCD-8C41-4EC2-83E3-D0EB2DB78B5E}" type="parTrans" cxnId="{B7EB7611-DB0D-4221-9DBF-172D2FF53FDB}">
      <dgm:prSet/>
      <dgm:spPr/>
      <dgm:t>
        <a:bodyPr/>
        <a:lstStyle/>
        <a:p>
          <a:endParaRPr lang="en-US"/>
        </a:p>
      </dgm:t>
    </dgm:pt>
    <dgm:pt modelId="{0CD1D05D-58DC-4565-9A76-FF8C8C924698}" type="sibTrans" cxnId="{B7EB7611-DB0D-4221-9DBF-172D2FF53FDB}">
      <dgm:prSet/>
      <dgm:spPr/>
      <dgm:t>
        <a:bodyPr/>
        <a:lstStyle/>
        <a:p>
          <a:endParaRPr lang="en-US"/>
        </a:p>
      </dgm:t>
    </dgm:pt>
    <dgm:pt modelId="{66074C5B-640A-43E1-8B81-318233FC0EE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Ensuring proper testing of the website</a:t>
          </a:r>
        </a:p>
      </dgm:t>
    </dgm:pt>
    <dgm:pt modelId="{81EE947B-C711-4A55-A23A-DDF12122F44D}" type="parTrans" cxnId="{B99699A5-0273-4926-9A27-57699B324A08}">
      <dgm:prSet/>
      <dgm:spPr/>
      <dgm:t>
        <a:bodyPr/>
        <a:lstStyle/>
        <a:p>
          <a:endParaRPr lang="en-US"/>
        </a:p>
      </dgm:t>
    </dgm:pt>
    <dgm:pt modelId="{ED715868-877B-4231-B899-0521E9F02130}" type="sibTrans" cxnId="{B99699A5-0273-4926-9A27-57699B324A08}">
      <dgm:prSet/>
      <dgm:spPr/>
      <dgm:t>
        <a:bodyPr/>
        <a:lstStyle/>
        <a:p>
          <a:endParaRPr lang="en-US"/>
        </a:p>
      </dgm:t>
    </dgm:pt>
    <dgm:pt modelId="{FA9CC722-E733-4E44-840E-2DF877010DB4}" type="pres">
      <dgm:prSet presAssocID="{9AEBBED0-D8EA-41A7-A901-4C39E27AE9C5}" presName="Name0" presStyleCnt="0">
        <dgm:presLayoutVars>
          <dgm:dir/>
          <dgm:animLvl val="lvl"/>
          <dgm:resizeHandles val="exact"/>
        </dgm:presLayoutVars>
      </dgm:prSet>
      <dgm:spPr/>
    </dgm:pt>
    <dgm:pt modelId="{85C38F80-5423-48E2-AFC9-804042390220}" type="pres">
      <dgm:prSet presAssocID="{AEA6D7C6-DB89-46B2-AC24-AECABDE67EED}" presName="linNode" presStyleCnt="0"/>
      <dgm:spPr/>
    </dgm:pt>
    <dgm:pt modelId="{7571E712-8A59-49C3-AB4A-7F30D479CDD9}" type="pres">
      <dgm:prSet presAssocID="{AEA6D7C6-DB89-46B2-AC24-AECABDE67EED}" presName="parentText" presStyleLbl="alignNode1" presStyleIdx="0" presStyleCnt="4">
        <dgm:presLayoutVars>
          <dgm:chMax val="1"/>
          <dgm:bulletEnabled/>
        </dgm:presLayoutVars>
      </dgm:prSet>
      <dgm:spPr/>
    </dgm:pt>
    <dgm:pt modelId="{C88C8AB0-AFA3-4666-8CEB-723AACF18200}" type="pres">
      <dgm:prSet presAssocID="{AEA6D7C6-DB89-46B2-AC24-AECABDE67EED}" presName="descendantText" presStyleLbl="alignAccFollowNode1" presStyleIdx="0" presStyleCnt="4">
        <dgm:presLayoutVars>
          <dgm:bulletEnabled/>
        </dgm:presLayoutVars>
      </dgm:prSet>
      <dgm:spPr/>
    </dgm:pt>
    <dgm:pt modelId="{CFBF3809-356D-4EF8-BEA6-DA4C906F9FB0}" type="pres">
      <dgm:prSet presAssocID="{7539BE7E-722F-4B04-B5FA-F751765C2C22}" presName="sp" presStyleCnt="0"/>
      <dgm:spPr/>
    </dgm:pt>
    <dgm:pt modelId="{D2B1A978-8748-4300-B98C-12A7B4494106}" type="pres">
      <dgm:prSet presAssocID="{6665E16E-CAB2-4F83-98B0-283F6C5EE458}" presName="linNode" presStyleCnt="0"/>
      <dgm:spPr/>
    </dgm:pt>
    <dgm:pt modelId="{EBE74861-3FBA-49D9-B85B-CA3D3AAE2D1F}" type="pres">
      <dgm:prSet presAssocID="{6665E16E-CAB2-4F83-98B0-283F6C5EE458}" presName="parentText" presStyleLbl="alignNode1" presStyleIdx="1" presStyleCnt="4">
        <dgm:presLayoutVars>
          <dgm:chMax val="1"/>
          <dgm:bulletEnabled/>
        </dgm:presLayoutVars>
      </dgm:prSet>
      <dgm:spPr/>
    </dgm:pt>
    <dgm:pt modelId="{55AAC002-AC82-40E6-BA62-98AB66EE7083}" type="pres">
      <dgm:prSet presAssocID="{6665E16E-CAB2-4F83-98B0-283F6C5EE458}" presName="descendantText" presStyleLbl="alignAccFollowNode1" presStyleIdx="1" presStyleCnt="4">
        <dgm:presLayoutVars>
          <dgm:bulletEnabled/>
        </dgm:presLayoutVars>
      </dgm:prSet>
      <dgm:spPr/>
    </dgm:pt>
    <dgm:pt modelId="{30EB2AFC-A491-4247-9591-93668015ADEB}" type="pres">
      <dgm:prSet presAssocID="{4D6B5DBE-2AE3-4886-82D4-0BA203ACEA01}" presName="sp" presStyleCnt="0"/>
      <dgm:spPr/>
    </dgm:pt>
    <dgm:pt modelId="{B77A814E-3D51-4D2E-B645-E03149C5E711}" type="pres">
      <dgm:prSet presAssocID="{1E9D1E63-64CA-49A2-AD9B-D7D93E45A70B}" presName="linNode" presStyleCnt="0"/>
      <dgm:spPr/>
    </dgm:pt>
    <dgm:pt modelId="{98153C65-ABCF-49BA-A70A-8699FDB7F2A1}" type="pres">
      <dgm:prSet presAssocID="{1E9D1E63-64CA-49A2-AD9B-D7D93E45A70B}" presName="parentText" presStyleLbl="alignNode1" presStyleIdx="2" presStyleCnt="4">
        <dgm:presLayoutVars>
          <dgm:chMax val="1"/>
          <dgm:bulletEnabled/>
        </dgm:presLayoutVars>
      </dgm:prSet>
      <dgm:spPr/>
    </dgm:pt>
    <dgm:pt modelId="{E60AB83D-69C0-4F1B-81E2-5C72738B379A}" type="pres">
      <dgm:prSet presAssocID="{1E9D1E63-64CA-49A2-AD9B-D7D93E45A70B}" presName="descendantText" presStyleLbl="alignAccFollowNode1" presStyleIdx="2" presStyleCnt="4">
        <dgm:presLayoutVars>
          <dgm:bulletEnabled/>
        </dgm:presLayoutVars>
      </dgm:prSet>
      <dgm:spPr/>
    </dgm:pt>
    <dgm:pt modelId="{41D59250-7457-43D3-97BB-C77838953004}" type="pres">
      <dgm:prSet presAssocID="{9C219922-9B2D-49B2-A1E2-438CB37A552F}" presName="sp" presStyleCnt="0"/>
      <dgm:spPr/>
    </dgm:pt>
    <dgm:pt modelId="{4642C674-43B4-472C-AD78-68DED50E9D5B}" type="pres">
      <dgm:prSet presAssocID="{CB51CE7A-E711-4122-99A2-24DA2E2A4917}" presName="linNode" presStyleCnt="0"/>
      <dgm:spPr/>
    </dgm:pt>
    <dgm:pt modelId="{C8268B84-74F8-4ED5-90C0-EE514147182B}" type="pres">
      <dgm:prSet presAssocID="{CB51CE7A-E711-4122-99A2-24DA2E2A4917}" presName="parentText" presStyleLbl="alignNode1" presStyleIdx="3" presStyleCnt="4">
        <dgm:presLayoutVars>
          <dgm:chMax val="1"/>
          <dgm:bulletEnabled/>
        </dgm:presLayoutVars>
      </dgm:prSet>
      <dgm:spPr/>
    </dgm:pt>
    <dgm:pt modelId="{2BBE8087-39B9-4104-8038-5B6758E3E739}" type="pres">
      <dgm:prSet presAssocID="{CB51CE7A-E711-4122-99A2-24DA2E2A4917}" presName="descendantText" presStyleLbl="alignAccFollowNode1" presStyleIdx="3" presStyleCnt="4">
        <dgm:presLayoutVars>
          <dgm:bulletEnabled/>
        </dgm:presLayoutVars>
      </dgm:prSet>
      <dgm:spPr/>
    </dgm:pt>
  </dgm:ptLst>
  <dgm:cxnLst>
    <dgm:cxn modelId="{B7EB7611-DB0D-4221-9DBF-172D2FF53FDB}" srcId="{9AEBBED0-D8EA-41A7-A901-4C39E27AE9C5}" destId="{CB51CE7A-E711-4122-99A2-24DA2E2A4917}" srcOrd="3" destOrd="0" parTransId="{7F931CCD-8C41-4EC2-83E3-D0EB2DB78B5E}" sibTransId="{0CD1D05D-58DC-4565-9A76-FF8C8C924698}"/>
    <dgm:cxn modelId="{DE775C25-C2B7-4EBF-901E-5AC7F821541D}" srcId="{9AEBBED0-D8EA-41A7-A901-4C39E27AE9C5}" destId="{1E9D1E63-64CA-49A2-AD9B-D7D93E45A70B}" srcOrd="2" destOrd="0" parTransId="{C68A23A0-0980-4C68-90EE-EC87226F89A0}" sibTransId="{9C219922-9B2D-49B2-A1E2-438CB37A552F}"/>
    <dgm:cxn modelId="{85106969-5D25-428C-9334-D2A7D512AB17}" type="presOf" srcId="{A4A9AF62-8E3D-4A97-A25B-81F0F393F574}" destId="{55AAC002-AC82-40E6-BA62-98AB66EE7083}" srcOrd="0" destOrd="0" presId="urn:microsoft.com/office/officeart/2016/7/layout/VerticalSolidActionList"/>
    <dgm:cxn modelId="{CBBDED54-3E83-45BC-97F5-69CFE7BCE21D}" type="presOf" srcId="{D821CBE9-240F-40EF-9A3D-ECD05263765A}" destId="{E60AB83D-69C0-4F1B-81E2-5C72738B379A}" srcOrd="0" destOrd="0" presId="urn:microsoft.com/office/officeart/2016/7/layout/VerticalSolidActionList"/>
    <dgm:cxn modelId="{99551A90-7A74-462D-9716-F0779BDDB1F4}" type="presOf" srcId="{6665E16E-CAB2-4F83-98B0-283F6C5EE458}" destId="{EBE74861-3FBA-49D9-B85B-CA3D3AAE2D1F}" srcOrd="0" destOrd="0" presId="urn:microsoft.com/office/officeart/2016/7/layout/VerticalSolidActionList"/>
    <dgm:cxn modelId="{4D328D94-8324-447A-9C95-3C8BFD0E8208}" type="presOf" srcId="{AEA6D7C6-DB89-46B2-AC24-AECABDE67EED}" destId="{7571E712-8A59-49C3-AB4A-7F30D479CDD9}" srcOrd="0" destOrd="0" presId="urn:microsoft.com/office/officeart/2016/7/layout/VerticalSolidActionList"/>
    <dgm:cxn modelId="{D6A49099-FA38-4FDB-B8BC-0DC585034E41}" srcId="{AEA6D7C6-DB89-46B2-AC24-AECABDE67EED}" destId="{68B9957B-9C4D-4801-97B0-5AD2EE07E53A}" srcOrd="0" destOrd="0" parTransId="{779FB116-F9BA-4C5A-832A-2FC1D6CAC690}" sibTransId="{9525A1D0-2E86-4853-9CE0-4399271E2897}"/>
    <dgm:cxn modelId="{B99699A5-0273-4926-9A27-57699B324A08}" srcId="{CB51CE7A-E711-4122-99A2-24DA2E2A4917}" destId="{66074C5B-640A-43E1-8B81-318233FC0EE6}" srcOrd="0" destOrd="0" parTransId="{81EE947B-C711-4A55-A23A-DDF12122F44D}" sibTransId="{ED715868-877B-4231-B899-0521E9F02130}"/>
    <dgm:cxn modelId="{70DA92AC-57A0-4A72-9411-719171574ACB}" type="presOf" srcId="{68B9957B-9C4D-4801-97B0-5AD2EE07E53A}" destId="{C88C8AB0-AFA3-4666-8CEB-723AACF18200}" srcOrd="0" destOrd="0" presId="urn:microsoft.com/office/officeart/2016/7/layout/VerticalSolidActionList"/>
    <dgm:cxn modelId="{0968F0AD-0424-4195-8815-F4890964EDB5}" srcId="{6665E16E-CAB2-4F83-98B0-283F6C5EE458}" destId="{A4A9AF62-8E3D-4A97-A25B-81F0F393F574}" srcOrd="0" destOrd="0" parTransId="{F7B6C3DE-E7D6-46C2-9DC7-9E6DF83DF44F}" sibTransId="{DC9C755B-584C-420B-A52E-88FD4EF74D91}"/>
    <dgm:cxn modelId="{35BA67C0-975A-46F1-9B24-BBD38CA136C3}" type="presOf" srcId="{9AEBBED0-D8EA-41A7-A901-4C39E27AE9C5}" destId="{FA9CC722-E733-4E44-840E-2DF877010DB4}" srcOrd="0" destOrd="0" presId="urn:microsoft.com/office/officeart/2016/7/layout/VerticalSolidActionList"/>
    <dgm:cxn modelId="{A2D102C4-EC9C-4B72-AC1F-791E7A971924}" srcId="{9AEBBED0-D8EA-41A7-A901-4C39E27AE9C5}" destId="{AEA6D7C6-DB89-46B2-AC24-AECABDE67EED}" srcOrd="0" destOrd="0" parTransId="{412CA486-FE39-4F97-A920-12C2E76B31CC}" sibTransId="{7539BE7E-722F-4B04-B5FA-F751765C2C22}"/>
    <dgm:cxn modelId="{A3AE46C5-8127-4974-B7EF-3608AE47FBE9}" srcId="{1E9D1E63-64CA-49A2-AD9B-D7D93E45A70B}" destId="{D821CBE9-240F-40EF-9A3D-ECD05263765A}" srcOrd="0" destOrd="0" parTransId="{0A7E0EB3-344A-4271-B50A-43B448BDF7E5}" sibTransId="{1575E302-C452-4C40-BB50-395354289440}"/>
    <dgm:cxn modelId="{9BF5CEDD-8355-4992-9C9B-DF41FA9A66AB}" type="presOf" srcId="{1E9D1E63-64CA-49A2-AD9B-D7D93E45A70B}" destId="{98153C65-ABCF-49BA-A70A-8699FDB7F2A1}" srcOrd="0" destOrd="0" presId="urn:microsoft.com/office/officeart/2016/7/layout/VerticalSolidActionList"/>
    <dgm:cxn modelId="{3B24F7E2-C1FE-4FC3-A86B-7DA47A3FACC9}" srcId="{9AEBBED0-D8EA-41A7-A901-4C39E27AE9C5}" destId="{6665E16E-CAB2-4F83-98B0-283F6C5EE458}" srcOrd="1" destOrd="0" parTransId="{668C470F-8D7F-4C37-8954-3BDEC8DCDD3E}" sibTransId="{4D6B5DBE-2AE3-4886-82D4-0BA203ACEA01}"/>
    <dgm:cxn modelId="{0DCB11F3-2E4D-471D-90E3-562A9E4363AE}" type="presOf" srcId="{CB51CE7A-E711-4122-99A2-24DA2E2A4917}" destId="{C8268B84-74F8-4ED5-90C0-EE514147182B}" srcOrd="0" destOrd="0" presId="urn:microsoft.com/office/officeart/2016/7/layout/VerticalSolidActionList"/>
    <dgm:cxn modelId="{94FA55FC-5490-4B06-A669-C8A13F9FED05}" type="presOf" srcId="{66074C5B-640A-43E1-8B81-318233FC0EE6}" destId="{2BBE8087-39B9-4104-8038-5B6758E3E739}" srcOrd="0" destOrd="0" presId="urn:microsoft.com/office/officeart/2016/7/layout/VerticalSolidActionList"/>
    <dgm:cxn modelId="{330332E9-832E-4B8D-8D74-E97ACC968199}" type="presParOf" srcId="{FA9CC722-E733-4E44-840E-2DF877010DB4}" destId="{85C38F80-5423-48E2-AFC9-804042390220}" srcOrd="0" destOrd="0" presId="urn:microsoft.com/office/officeart/2016/7/layout/VerticalSolidActionList"/>
    <dgm:cxn modelId="{9006B2C0-7B80-4B2B-9902-EE30A68DB3E6}" type="presParOf" srcId="{85C38F80-5423-48E2-AFC9-804042390220}" destId="{7571E712-8A59-49C3-AB4A-7F30D479CDD9}" srcOrd="0" destOrd="0" presId="urn:microsoft.com/office/officeart/2016/7/layout/VerticalSolidActionList"/>
    <dgm:cxn modelId="{ECB38E44-2A35-41EF-9472-9E7480558298}" type="presParOf" srcId="{85C38F80-5423-48E2-AFC9-804042390220}" destId="{C88C8AB0-AFA3-4666-8CEB-723AACF18200}" srcOrd="1" destOrd="0" presId="urn:microsoft.com/office/officeart/2016/7/layout/VerticalSolidActionList"/>
    <dgm:cxn modelId="{E7272F08-F7E9-4163-AB4C-7D51FDE85027}" type="presParOf" srcId="{FA9CC722-E733-4E44-840E-2DF877010DB4}" destId="{CFBF3809-356D-4EF8-BEA6-DA4C906F9FB0}" srcOrd="1" destOrd="0" presId="urn:microsoft.com/office/officeart/2016/7/layout/VerticalSolidActionList"/>
    <dgm:cxn modelId="{204F39EF-BD9F-43CA-AE2A-90CC8A8415EA}" type="presParOf" srcId="{FA9CC722-E733-4E44-840E-2DF877010DB4}" destId="{D2B1A978-8748-4300-B98C-12A7B4494106}" srcOrd="2" destOrd="0" presId="urn:microsoft.com/office/officeart/2016/7/layout/VerticalSolidActionList"/>
    <dgm:cxn modelId="{5AC1CB55-C30A-491A-A0E8-FA6E371E0537}" type="presParOf" srcId="{D2B1A978-8748-4300-B98C-12A7B4494106}" destId="{EBE74861-3FBA-49D9-B85B-CA3D3AAE2D1F}" srcOrd="0" destOrd="0" presId="urn:microsoft.com/office/officeart/2016/7/layout/VerticalSolidActionList"/>
    <dgm:cxn modelId="{1987144D-BD20-4797-8B82-5CE5940F7ABE}" type="presParOf" srcId="{D2B1A978-8748-4300-B98C-12A7B4494106}" destId="{55AAC002-AC82-40E6-BA62-98AB66EE7083}" srcOrd="1" destOrd="0" presId="urn:microsoft.com/office/officeart/2016/7/layout/VerticalSolidActionList"/>
    <dgm:cxn modelId="{297CE964-1484-4E8F-9E50-7C2892CFDF34}" type="presParOf" srcId="{FA9CC722-E733-4E44-840E-2DF877010DB4}" destId="{30EB2AFC-A491-4247-9591-93668015ADEB}" srcOrd="3" destOrd="0" presId="urn:microsoft.com/office/officeart/2016/7/layout/VerticalSolidActionList"/>
    <dgm:cxn modelId="{C742688C-CE0A-4E72-860C-0B78647D95D6}" type="presParOf" srcId="{FA9CC722-E733-4E44-840E-2DF877010DB4}" destId="{B77A814E-3D51-4D2E-B645-E03149C5E711}" srcOrd="4" destOrd="0" presId="urn:microsoft.com/office/officeart/2016/7/layout/VerticalSolidActionList"/>
    <dgm:cxn modelId="{2E765A54-DD88-4FCD-9295-E7445CB8828A}" type="presParOf" srcId="{B77A814E-3D51-4D2E-B645-E03149C5E711}" destId="{98153C65-ABCF-49BA-A70A-8699FDB7F2A1}" srcOrd="0" destOrd="0" presId="urn:microsoft.com/office/officeart/2016/7/layout/VerticalSolidActionList"/>
    <dgm:cxn modelId="{99C570E6-571B-4987-A2C0-C0F9A1268DE3}" type="presParOf" srcId="{B77A814E-3D51-4D2E-B645-E03149C5E711}" destId="{E60AB83D-69C0-4F1B-81E2-5C72738B379A}" srcOrd="1" destOrd="0" presId="urn:microsoft.com/office/officeart/2016/7/layout/VerticalSolidActionList"/>
    <dgm:cxn modelId="{AA9CD7FD-3294-422C-A780-842A7E137687}" type="presParOf" srcId="{FA9CC722-E733-4E44-840E-2DF877010DB4}" destId="{41D59250-7457-43D3-97BB-C77838953004}" srcOrd="5" destOrd="0" presId="urn:microsoft.com/office/officeart/2016/7/layout/VerticalSolidActionList"/>
    <dgm:cxn modelId="{A4A71086-038A-47E3-8BD5-BADCBEB2CFBC}" type="presParOf" srcId="{FA9CC722-E733-4E44-840E-2DF877010DB4}" destId="{4642C674-43B4-472C-AD78-68DED50E9D5B}" srcOrd="6" destOrd="0" presId="urn:microsoft.com/office/officeart/2016/7/layout/VerticalSolidActionList"/>
    <dgm:cxn modelId="{30DEB11B-E071-46BD-A477-356A0C4F2B43}" type="presParOf" srcId="{4642C674-43B4-472C-AD78-68DED50E9D5B}" destId="{C8268B84-74F8-4ED5-90C0-EE514147182B}" srcOrd="0" destOrd="0" presId="urn:microsoft.com/office/officeart/2016/7/layout/VerticalSolidActionList"/>
    <dgm:cxn modelId="{EAA5886B-C533-42F5-A0B5-54489E849759}" type="presParOf" srcId="{4642C674-43B4-472C-AD78-68DED50E9D5B}" destId="{2BBE8087-39B9-4104-8038-5B6758E3E739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C5B175-C891-4307-81C8-9532DC63ED6C}">
      <dsp:nvSpPr>
        <dsp:cNvPr id="0" name=""/>
        <dsp:cNvSpPr/>
      </dsp:nvSpPr>
      <dsp:spPr>
        <a:xfrm>
          <a:off x="0" y="31186"/>
          <a:ext cx="9950103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Phat Huynh – Project manager and Front-end</a:t>
          </a:r>
        </a:p>
      </dsp:txBody>
      <dsp:txXfrm>
        <a:off x="38638" y="69824"/>
        <a:ext cx="9872827" cy="714229"/>
      </dsp:txXfrm>
    </dsp:sp>
    <dsp:sp modelId="{1345A42F-91C5-47C6-994C-DA49D9573C5F}">
      <dsp:nvSpPr>
        <dsp:cNvPr id="0" name=""/>
        <dsp:cNvSpPr/>
      </dsp:nvSpPr>
      <dsp:spPr>
        <a:xfrm>
          <a:off x="0" y="917731"/>
          <a:ext cx="9950103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Rafael Niebles – Front-end</a:t>
          </a:r>
        </a:p>
      </dsp:txBody>
      <dsp:txXfrm>
        <a:off x="38638" y="956369"/>
        <a:ext cx="9872827" cy="714229"/>
      </dsp:txXfrm>
    </dsp:sp>
    <dsp:sp modelId="{422353A5-3C1D-4AF1-941F-A2428E41D5A9}">
      <dsp:nvSpPr>
        <dsp:cNvPr id="0" name=""/>
        <dsp:cNvSpPr/>
      </dsp:nvSpPr>
      <dsp:spPr>
        <a:xfrm>
          <a:off x="0" y="1804277"/>
          <a:ext cx="9950103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Thomas Trivino	- API</a:t>
          </a:r>
        </a:p>
      </dsp:txBody>
      <dsp:txXfrm>
        <a:off x="38638" y="1842915"/>
        <a:ext cx="9872827" cy="714229"/>
      </dsp:txXfrm>
    </dsp:sp>
    <dsp:sp modelId="{D8A676CF-B515-465B-8D18-87BF2C13AF7C}">
      <dsp:nvSpPr>
        <dsp:cNvPr id="0" name=""/>
        <dsp:cNvSpPr/>
      </dsp:nvSpPr>
      <dsp:spPr>
        <a:xfrm>
          <a:off x="0" y="2690822"/>
          <a:ext cx="9950103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Ahmet Cetin - Database</a:t>
          </a:r>
        </a:p>
      </dsp:txBody>
      <dsp:txXfrm>
        <a:off x="38638" y="2729460"/>
        <a:ext cx="9872827" cy="7142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78A8D-9979-4B40-B110-FF7EE80E4A54}">
      <dsp:nvSpPr>
        <dsp:cNvPr id="0" name=""/>
        <dsp:cNvSpPr/>
      </dsp:nvSpPr>
      <dsp:spPr>
        <a:xfrm>
          <a:off x="0" y="3990"/>
          <a:ext cx="6308804" cy="84987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3AAF85-1A32-4738-AEB0-100716EAC342}">
      <dsp:nvSpPr>
        <dsp:cNvPr id="0" name=""/>
        <dsp:cNvSpPr/>
      </dsp:nvSpPr>
      <dsp:spPr>
        <a:xfrm>
          <a:off x="257087" y="195211"/>
          <a:ext cx="467431" cy="46743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8F42E9-DDAB-4817-A524-8B0909AB7FB4}">
      <dsp:nvSpPr>
        <dsp:cNvPr id="0" name=""/>
        <dsp:cNvSpPr/>
      </dsp:nvSpPr>
      <dsp:spPr>
        <a:xfrm>
          <a:off x="981606" y="3990"/>
          <a:ext cx="5327197" cy="849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945" tIns="89945" rIns="89945" bIns="89945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Discord – used for communication and feedback within the group</a:t>
          </a:r>
        </a:p>
      </dsp:txBody>
      <dsp:txXfrm>
        <a:off x="981606" y="3990"/>
        <a:ext cx="5327197" cy="849875"/>
      </dsp:txXfrm>
    </dsp:sp>
    <dsp:sp modelId="{340646CB-8A53-4EDE-8744-F6C9CE5BA5DB}">
      <dsp:nvSpPr>
        <dsp:cNvPr id="0" name=""/>
        <dsp:cNvSpPr/>
      </dsp:nvSpPr>
      <dsp:spPr>
        <a:xfrm>
          <a:off x="0" y="1066334"/>
          <a:ext cx="6308804" cy="84987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C104B2-FA00-46CD-87C0-73803D92426C}">
      <dsp:nvSpPr>
        <dsp:cNvPr id="0" name=""/>
        <dsp:cNvSpPr/>
      </dsp:nvSpPr>
      <dsp:spPr>
        <a:xfrm>
          <a:off x="257087" y="1257556"/>
          <a:ext cx="467431" cy="46743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2A1A8D-4D7C-4167-BE71-01C33581F39F}">
      <dsp:nvSpPr>
        <dsp:cNvPr id="0" name=""/>
        <dsp:cNvSpPr/>
      </dsp:nvSpPr>
      <dsp:spPr>
        <a:xfrm>
          <a:off x="981606" y="1066334"/>
          <a:ext cx="5327197" cy="849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945" tIns="89945" rIns="89945" bIns="89945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Figma – used for UI design before code implementation of the front-end</a:t>
          </a:r>
        </a:p>
      </dsp:txBody>
      <dsp:txXfrm>
        <a:off x="981606" y="1066334"/>
        <a:ext cx="5327197" cy="849875"/>
      </dsp:txXfrm>
    </dsp:sp>
    <dsp:sp modelId="{755F9A3A-5A1B-4AF1-A810-6CA59BB2300D}">
      <dsp:nvSpPr>
        <dsp:cNvPr id="0" name=""/>
        <dsp:cNvSpPr/>
      </dsp:nvSpPr>
      <dsp:spPr>
        <a:xfrm>
          <a:off x="0" y="2128678"/>
          <a:ext cx="6308804" cy="84987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F34826-F541-407B-BDB3-0C5B2357760F}">
      <dsp:nvSpPr>
        <dsp:cNvPr id="0" name=""/>
        <dsp:cNvSpPr/>
      </dsp:nvSpPr>
      <dsp:spPr>
        <a:xfrm>
          <a:off x="257087" y="2319900"/>
          <a:ext cx="467431" cy="46743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240D31-CB73-4BB8-BA5C-ED8B14E3DFCD}">
      <dsp:nvSpPr>
        <dsp:cNvPr id="0" name=""/>
        <dsp:cNvSpPr/>
      </dsp:nvSpPr>
      <dsp:spPr>
        <a:xfrm>
          <a:off x="981606" y="2128678"/>
          <a:ext cx="5327197" cy="849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945" tIns="89945" rIns="89945" bIns="89945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Online Gantt - used for organizing the due dates for each of the responsibility</a:t>
          </a:r>
        </a:p>
      </dsp:txBody>
      <dsp:txXfrm>
        <a:off x="981606" y="2128678"/>
        <a:ext cx="5327197" cy="849875"/>
      </dsp:txXfrm>
    </dsp:sp>
    <dsp:sp modelId="{937AA604-711B-4707-A23D-0A32459F6894}">
      <dsp:nvSpPr>
        <dsp:cNvPr id="0" name=""/>
        <dsp:cNvSpPr/>
      </dsp:nvSpPr>
      <dsp:spPr>
        <a:xfrm>
          <a:off x="0" y="3191022"/>
          <a:ext cx="6308804" cy="84987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5D2786-96E4-4596-9A98-A85FA42B4896}">
      <dsp:nvSpPr>
        <dsp:cNvPr id="0" name=""/>
        <dsp:cNvSpPr/>
      </dsp:nvSpPr>
      <dsp:spPr>
        <a:xfrm>
          <a:off x="257087" y="3382244"/>
          <a:ext cx="467431" cy="46743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E1EDB6-52C5-4080-9BDA-213949EB9FFD}">
      <dsp:nvSpPr>
        <dsp:cNvPr id="0" name=""/>
        <dsp:cNvSpPr/>
      </dsp:nvSpPr>
      <dsp:spPr>
        <a:xfrm>
          <a:off x="981606" y="3191022"/>
          <a:ext cx="5327197" cy="849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945" tIns="89945" rIns="89945" bIns="89945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GitHub – used for collaboration and documentation of the work done by each member. The documentation can be used to revert to previous saves if something breaks</a:t>
          </a:r>
        </a:p>
      </dsp:txBody>
      <dsp:txXfrm>
        <a:off x="981606" y="3191022"/>
        <a:ext cx="5327197" cy="849875"/>
      </dsp:txXfrm>
    </dsp:sp>
    <dsp:sp modelId="{9DE01918-CA64-4B81-9351-AB3556E73200}">
      <dsp:nvSpPr>
        <dsp:cNvPr id="0" name=""/>
        <dsp:cNvSpPr/>
      </dsp:nvSpPr>
      <dsp:spPr>
        <a:xfrm>
          <a:off x="0" y="4253366"/>
          <a:ext cx="6308804" cy="84987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91933E-0C27-474E-904B-80F96A97F608}">
      <dsp:nvSpPr>
        <dsp:cNvPr id="0" name=""/>
        <dsp:cNvSpPr/>
      </dsp:nvSpPr>
      <dsp:spPr>
        <a:xfrm>
          <a:off x="257087" y="4444588"/>
          <a:ext cx="467431" cy="46743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641084-AFF6-46AB-AB45-E3FD77803DA6}">
      <dsp:nvSpPr>
        <dsp:cNvPr id="0" name=""/>
        <dsp:cNvSpPr/>
      </dsp:nvSpPr>
      <dsp:spPr>
        <a:xfrm>
          <a:off x="981606" y="4253366"/>
          <a:ext cx="5327197" cy="849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945" tIns="89945" rIns="89945" bIns="89945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Visual paradigm- used to create the use case diagram and the entity relation diagram</a:t>
          </a:r>
        </a:p>
      </dsp:txBody>
      <dsp:txXfrm>
        <a:off x="981606" y="4253366"/>
        <a:ext cx="5327197" cy="8498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8C8AB0-AFA3-4666-8CEB-723AACF18200}">
      <dsp:nvSpPr>
        <dsp:cNvPr id="0" name=""/>
        <dsp:cNvSpPr/>
      </dsp:nvSpPr>
      <dsp:spPr>
        <a:xfrm>
          <a:off x="1371600" y="2372"/>
          <a:ext cx="5486400" cy="1228697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451" tIns="312089" rIns="106451" bIns="312089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Integrating backend with API calls and responses</a:t>
          </a:r>
        </a:p>
      </dsp:txBody>
      <dsp:txXfrm>
        <a:off x="1371600" y="2372"/>
        <a:ext cx="5486400" cy="1228697"/>
      </dsp:txXfrm>
    </dsp:sp>
    <dsp:sp modelId="{7571E712-8A59-49C3-AB4A-7F30D479CDD9}">
      <dsp:nvSpPr>
        <dsp:cNvPr id="0" name=""/>
        <dsp:cNvSpPr/>
      </dsp:nvSpPr>
      <dsp:spPr>
        <a:xfrm>
          <a:off x="0" y="2372"/>
          <a:ext cx="1371600" cy="12286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581" tIns="121368" rIns="72581" bIns="121368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Integrating</a:t>
          </a:r>
        </a:p>
      </dsp:txBody>
      <dsp:txXfrm>
        <a:off x="0" y="2372"/>
        <a:ext cx="1371600" cy="1228697"/>
      </dsp:txXfrm>
    </dsp:sp>
    <dsp:sp modelId="{55AAC002-AC82-40E6-BA62-98AB66EE7083}">
      <dsp:nvSpPr>
        <dsp:cNvPr id="0" name=""/>
        <dsp:cNvSpPr/>
      </dsp:nvSpPr>
      <dsp:spPr>
        <a:xfrm>
          <a:off x="1371600" y="1304791"/>
          <a:ext cx="5486400" cy="1228697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451" tIns="312089" rIns="106451" bIns="312089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Creating an effective search without loading all contacts in DM to memory</a:t>
          </a:r>
        </a:p>
      </dsp:txBody>
      <dsp:txXfrm>
        <a:off x="1371600" y="1304791"/>
        <a:ext cx="5486400" cy="1228697"/>
      </dsp:txXfrm>
    </dsp:sp>
    <dsp:sp modelId="{EBE74861-3FBA-49D9-B85B-CA3D3AAE2D1F}">
      <dsp:nvSpPr>
        <dsp:cNvPr id="0" name=""/>
        <dsp:cNvSpPr/>
      </dsp:nvSpPr>
      <dsp:spPr>
        <a:xfrm>
          <a:off x="0" y="1304791"/>
          <a:ext cx="1371600" cy="12286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581" tIns="121368" rIns="72581" bIns="121368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Creating</a:t>
          </a:r>
        </a:p>
      </dsp:txBody>
      <dsp:txXfrm>
        <a:off x="0" y="1304791"/>
        <a:ext cx="1371600" cy="1228697"/>
      </dsp:txXfrm>
    </dsp:sp>
    <dsp:sp modelId="{E60AB83D-69C0-4F1B-81E2-5C72738B379A}">
      <dsp:nvSpPr>
        <dsp:cNvPr id="0" name=""/>
        <dsp:cNvSpPr/>
      </dsp:nvSpPr>
      <dsp:spPr>
        <a:xfrm>
          <a:off x="1371600" y="2607210"/>
          <a:ext cx="5486400" cy="1228697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451" tIns="312089" rIns="106451" bIns="312089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Documenting the API with SwaggerHub was a long and unfamiliar process</a:t>
          </a:r>
        </a:p>
      </dsp:txBody>
      <dsp:txXfrm>
        <a:off x="1371600" y="2607210"/>
        <a:ext cx="5486400" cy="1228697"/>
      </dsp:txXfrm>
    </dsp:sp>
    <dsp:sp modelId="{98153C65-ABCF-49BA-A70A-8699FDB7F2A1}">
      <dsp:nvSpPr>
        <dsp:cNvPr id="0" name=""/>
        <dsp:cNvSpPr/>
      </dsp:nvSpPr>
      <dsp:spPr>
        <a:xfrm>
          <a:off x="0" y="2607210"/>
          <a:ext cx="1371600" cy="12286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581" tIns="121368" rIns="72581" bIns="121368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Documenting</a:t>
          </a:r>
        </a:p>
      </dsp:txBody>
      <dsp:txXfrm>
        <a:off x="0" y="2607210"/>
        <a:ext cx="1371600" cy="1228697"/>
      </dsp:txXfrm>
    </dsp:sp>
    <dsp:sp modelId="{2BBE8087-39B9-4104-8038-5B6758E3E739}">
      <dsp:nvSpPr>
        <dsp:cNvPr id="0" name=""/>
        <dsp:cNvSpPr/>
      </dsp:nvSpPr>
      <dsp:spPr>
        <a:xfrm>
          <a:off x="1371600" y="3909630"/>
          <a:ext cx="5486400" cy="1228697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451" tIns="312089" rIns="106451" bIns="312089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Ensuring proper testing of the website</a:t>
          </a:r>
        </a:p>
      </dsp:txBody>
      <dsp:txXfrm>
        <a:off x="1371600" y="3909630"/>
        <a:ext cx="5486400" cy="1228697"/>
      </dsp:txXfrm>
    </dsp:sp>
    <dsp:sp modelId="{C8268B84-74F8-4ED5-90C0-EE514147182B}">
      <dsp:nvSpPr>
        <dsp:cNvPr id="0" name=""/>
        <dsp:cNvSpPr/>
      </dsp:nvSpPr>
      <dsp:spPr>
        <a:xfrm>
          <a:off x="0" y="3909630"/>
          <a:ext cx="1371600" cy="12286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581" tIns="121368" rIns="72581" bIns="121368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Ensuring</a:t>
          </a:r>
        </a:p>
      </dsp:txBody>
      <dsp:txXfrm>
        <a:off x="0" y="3909630"/>
        <a:ext cx="1371600" cy="1228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B30650-139D-4078-A1FA-BF35136D29F2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9B5376-D1F9-48FA-9867-B0E5E26F3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7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9B5376-D1F9-48FA-9867-B0E5E26F38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869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338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4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589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2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45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016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764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84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3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87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47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26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165.232.128.10/index.html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swaggerhub.com/apis/universityofcentralf-9ab/Contact-Manager/1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B5E4EA8-E8AF-4DE2-81FD-338A059AC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ottle on a beach&#10;&#10;AI-generated content may be incorrect.">
            <a:extLst>
              <a:ext uri="{FF2B5EF4-FFF2-40B4-BE49-F238E27FC236}">
                <a16:creationId xmlns:a16="http://schemas.microsoft.com/office/drawing/2014/main" id="{D0781FF8-4CD8-83FC-B21B-FB0BB5889E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B1F2A19A-CC19-4AE7-A29C-C80120466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83874"/>
            <a:ext cx="12191999" cy="4705352"/>
          </a:xfrm>
          <a:prstGeom prst="rect">
            <a:avLst/>
          </a:prstGeom>
          <a:gradFill flip="none" rotWithShape="1">
            <a:gsLst>
              <a:gs pos="45000">
                <a:srgbClr val="000000">
                  <a:alpha val="35000"/>
                </a:srgbClr>
              </a:gs>
              <a:gs pos="55000">
                <a:srgbClr val="000000">
                  <a:alpha val="35000"/>
                </a:srgbClr>
              </a:gs>
              <a:gs pos="25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  <a:gs pos="75000">
                <a:srgbClr val="000000">
                  <a:alpha val="20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46128-EB92-ADDB-B825-45BDB24E4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7677" y="2030361"/>
            <a:ext cx="7816645" cy="1768430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Team 20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FAE0F3-F52D-0517-DDA7-485E8A287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77" y="3892309"/>
            <a:ext cx="7816645" cy="8025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Contacts Manager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787FD26-56BB-7BD6-B1BD-91909ADA35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5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5F947E4-EC36-4578-B5D9-94F6C7AA9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close-up of a phone&#10;&#10;AI-generated content may be incorrect.">
            <a:extLst>
              <a:ext uri="{FF2B5EF4-FFF2-40B4-BE49-F238E27FC236}">
                <a16:creationId xmlns:a16="http://schemas.microsoft.com/office/drawing/2014/main" id="{0C56F0DE-6078-B76F-770D-F4EB8FA48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501" b="5230"/>
          <a:stretch>
            <a:fillRect/>
          </a:stretch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7846A0D-19A4-4F64-B17F-AB38D3F47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818322" y="-818321"/>
            <a:ext cx="6857999" cy="849464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4902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ED0B82-A3E9-A821-B3CB-C302F4E41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8" y="4653305"/>
            <a:ext cx="4903117" cy="50576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>
                <a:hlinkClick r:id="rId3"/>
              </a:rPr>
              <a:t>Sign In - Contact Manager</a:t>
            </a:r>
            <a:endParaRPr lang="en-US" b="1" kern="1200">
              <a:solidFill>
                <a:srgbClr val="FFFFFF"/>
              </a:solidFill>
              <a:effectLst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73102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82C1F31-FD83-44FD-8B38-3281E06E63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08F5AB-534E-FF23-A437-4C736E7D5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425314"/>
            <a:ext cx="8755626" cy="67660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/>
              <a:t>Lighthouse Accessibility Reports</a:t>
            </a:r>
          </a:p>
        </p:txBody>
      </p:sp>
      <p:pic>
        <p:nvPicPr>
          <p:cNvPr id="18" name="Content Placeholder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7EF8A70-2545-87D6-7150-450860168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896" t="-75" r="5285" b="18456"/>
          <a:stretch>
            <a:fillRect/>
          </a:stretch>
        </p:blipFill>
        <p:spPr>
          <a:xfrm>
            <a:off x="4278477" y="-4430"/>
            <a:ext cx="4085131" cy="4783669"/>
          </a:xfrm>
          <a:prstGeom prst="rect">
            <a:avLst/>
          </a:prstGeom>
        </p:spPr>
      </p:pic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B9414CA-0D97-B984-2743-6611740F5A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52" t="-133" r="5323" b="30942"/>
          <a:stretch>
            <a:fillRect/>
          </a:stretch>
        </p:blipFill>
        <p:spPr>
          <a:xfrm>
            <a:off x="-403" y="-4430"/>
            <a:ext cx="4280357" cy="4140850"/>
          </a:xfrm>
          <a:prstGeom prst="rect">
            <a:avLst/>
          </a:prstGeom>
        </p:spPr>
      </p:pic>
      <p:pic>
        <p:nvPicPr>
          <p:cNvPr id="22" name="Picture 2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EA444C4-EE63-3E44-A28B-C66C30D38CF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592" t="75" r="10755" b="18825"/>
          <a:stretch>
            <a:fillRect/>
          </a:stretch>
        </p:blipFill>
        <p:spPr>
          <a:xfrm>
            <a:off x="8363151" y="0"/>
            <a:ext cx="3824631" cy="477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485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EC24213-FC04-4A18-A697-955F20C89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84967-8D23-238A-2977-C1A34089B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551"/>
          <a:stretch>
            <a:fillRect/>
          </a:stretch>
        </p:blipFill>
        <p:spPr>
          <a:xfrm>
            <a:off x="1" y="10"/>
            <a:ext cx="12192000" cy="686593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7846A0D-19A4-4F64-B17F-AB38D3F47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75095" y="-478377"/>
            <a:ext cx="6865949" cy="781613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4902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3C9AD-FB86-CF2A-5DD8-B602C485E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8" y="1597961"/>
            <a:ext cx="4373273" cy="32352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Questions time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9A21EE5-D6CA-4092-BBB2-74B2C7CB6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5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35F47D6-FD2F-4F0A-929E-3C0EEEF7D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10053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572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C9327-50C9-7F4C-0C92-545A0BC32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Team Introduction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05AD65-E1D9-A110-8782-01074E46349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77362" y="2427316"/>
          <a:ext cx="9950103" cy="3513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7698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6204E07-6F63-4D3E-B413-652FC095AB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A0C46-1585-39D9-2718-617FDEACE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3" y="1597960"/>
            <a:ext cx="3001415" cy="3555931"/>
          </a:xfrm>
        </p:spPr>
        <p:txBody>
          <a:bodyPr anchor="t">
            <a:normAutofit/>
          </a:bodyPr>
          <a:lstStyle/>
          <a:p>
            <a:r>
              <a:rPr lang="en-US"/>
              <a:t>Technology Used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A2C2B4C-DD5B-4BFB-A18E-0E2FA0125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5" name="Content Placeholder 2">
            <a:extLst>
              <a:ext uri="{FF2B5EF4-FFF2-40B4-BE49-F238E27FC236}">
                <a16:creationId xmlns:a16="http://schemas.microsoft.com/office/drawing/2014/main" id="{1D1E5E93-5C9D-D0CA-3AB3-F1B2F471B5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7268937"/>
              </p:ext>
            </p:extLst>
          </p:nvPr>
        </p:nvGraphicFramePr>
        <p:xfrm>
          <a:off x="4668782" y="775856"/>
          <a:ext cx="6308804" cy="5107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2804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2C59203-3788-4E03-B7CF-439D5C388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44B23D-F5D6-6829-43A5-1B9315EAB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5"/>
            <a:ext cx="6513197" cy="1507375"/>
          </a:xfrm>
        </p:spPr>
        <p:txBody>
          <a:bodyPr>
            <a:normAutofit/>
          </a:bodyPr>
          <a:lstStyle/>
          <a:p>
            <a:r>
              <a:rPr lang="en-US"/>
              <a:t>Things that went well</a:t>
            </a: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87E03C41-D715-4F75-5F8A-309CB418F9B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77362" y="2434974"/>
            <a:ext cx="6513197" cy="350585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Database ready in week 1</a:t>
            </a:r>
            <a:r>
              <a:rPr lang="en-US" altLang="en-US" sz="1500">
                <a:latin typeface="Arial"/>
                <a:cs typeface="Arial"/>
              </a:rPr>
              <a:t> -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Minimal issues after locking a simple ERD and seed data.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Clear team cadence</a:t>
            </a:r>
            <a:r>
              <a:rPr lang="en-US" altLang="en-US" sz="1500">
                <a:latin typeface="Arial"/>
                <a:cs typeface="Arial"/>
              </a:rPr>
              <a:t> -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Weekly check-ins with teamma</a:t>
            </a:r>
            <a:r>
              <a:rPr lang="en-US" altLang="en-US" sz="1500">
                <a:latin typeface="Arial"/>
                <a:cs typeface="Arial"/>
              </a:rPr>
              <a:t>tes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kept tasks on track and deadlines visible.</a:t>
            </a:r>
            <a:endParaRPr lang="en-US" altLang="en-US" sz="1500" b="0" i="0" u="none" strike="noStrike" cap="none" normalizeH="0" baseline="0">
              <a:ln>
                <a:noFill/>
              </a:ln>
              <a:effectLst/>
              <a:latin typeface="Arial"/>
              <a:cs typeface="Arial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API stood up early</a:t>
            </a:r>
            <a:r>
              <a:rPr lang="en-US" altLang="en-US" sz="1500">
                <a:latin typeface="Arial"/>
                <a:cs typeface="Arial"/>
              </a:rPr>
              <a:t> -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Auth + contacts (search/create/edit/delete) implemented and documented, unblocking the UI.</a:t>
            </a:r>
            <a:endParaRPr lang="en-US" altLang="en-US" sz="1500" b="0" i="0" u="none" strike="noStrike" cap="none" normalizeH="0" baseline="0">
              <a:ln>
                <a:noFill/>
              </a:ln>
              <a:effectLst/>
              <a:latin typeface="Arial"/>
              <a:cs typeface="Arial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Consistent UI design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</a:t>
            </a:r>
            <a:r>
              <a:rPr lang="en-US" altLang="en-US" sz="1500">
                <a:latin typeface="Arial"/>
                <a:cs typeface="Arial"/>
              </a:rPr>
              <a:t>-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Reusable components + a simple theme meant only minor tweaks.</a:t>
            </a:r>
            <a:endParaRPr lang="en-US" altLang="en-US" sz="1500" b="0" i="0" u="none" strike="noStrike" cap="none" normalizeH="0" baseline="0">
              <a:ln>
                <a:noFill/>
              </a:ln>
              <a:effectLst/>
              <a:latin typeface="Arial"/>
              <a:cs typeface="Arial"/>
            </a:endParaRP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Fast UI implementation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</a:t>
            </a:r>
            <a:r>
              <a:rPr lang="en-US" altLang="en-US" sz="1500">
                <a:latin typeface="Arial"/>
                <a:cs typeface="Arial"/>
              </a:rPr>
              <a:t>-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Core screens shipped within a week of design sign-off.</a:t>
            </a:r>
            <a:endParaRPr lang="en-US" altLang="en-US" sz="1500" b="0" i="0" u="none" strike="noStrike" cap="none" normalizeH="0" baseline="0">
              <a:ln>
                <a:noFill/>
              </a:ln>
              <a:effectLst/>
              <a:latin typeface="Arial"/>
              <a:cs typeface="Arial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A058938-758D-450A-9FDB-2F0400AB8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28504" y="3429000"/>
            <a:ext cx="3463496" cy="34289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EE816B5-3840-4903-9656-1A721E4281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28504" y="1"/>
            <a:ext cx="3463496" cy="343497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F13C2B5-7F4A-48E4-B19A-5A2F9649B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4500" y="178410"/>
            <a:ext cx="3070455" cy="3070455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 descr="Thumbs Up Sign">
            <a:extLst>
              <a:ext uri="{FF2B5EF4-FFF2-40B4-BE49-F238E27FC236}">
                <a16:creationId xmlns:a16="http://schemas.microsoft.com/office/drawing/2014/main" id="{0F060A3B-DC86-E3FC-FB43-8977D50DE4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17811" y="782128"/>
            <a:ext cx="1943819" cy="1943819"/>
          </a:xfrm>
          <a:prstGeom prst="rect">
            <a:avLst/>
          </a:prstGeom>
        </p:spPr>
      </p:pic>
      <p:sp>
        <p:nvSpPr>
          <p:cNvPr id="55" name="Rectangle 34">
            <a:extLst>
              <a:ext uri="{FF2B5EF4-FFF2-40B4-BE49-F238E27FC236}">
                <a16:creationId xmlns:a16="http://schemas.microsoft.com/office/drawing/2014/main" id="{23DE04B1-F136-49DF-BD00-FB3FA754C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756413" y="3407068"/>
            <a:ext cx="3428999" cy="3484818"/>
          </a:xfrm>
          <a:custGeom>
            <a:avLst/>
            <a:gdLst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3484819 w 3484819"/>
              <a:gd name="connsiteY2" fmla="*/ 3430264 h 3430264"/>
              <a:gd name="connsiteX3" fmla="*/ 0 w 3484819"/>
              <a:gd name="connsiteY3" fmla="*/ 3430264 h 3430264"/>
              <a:gd name="connsiteX4" fmla="*/ 0 w 3484819"/>
              <a:gd name="connsiteY4" fmla="*/ 0 h 3430264"/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0 w 3484819"/>
              <a:gd name="connsiteY2" fmla="*/ 3430264 h 3430264"/>
              <a:gd name="connsiteX3" fmla="*/ 0 w 3484819"/>
              <a:gd name="connsiteY3" fmla="*/ 0 h 3430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819" h="3430264">
                <a:moveTo>
                  <a:pt x="0" y="0"/>
                </a:moveTo>
                <a:lnTo>
                  <a:pt x="3484819" y="0"/>
                </a:lnTo>
                <a:lnTo>
                  <a:pt x="0" y="34302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33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5A929C1E-D8F4-4A72-B3A3-525B158CC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F1BF85-0CEF-82B2-3F4E-60D340C5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013" y="981075"/>
            <a:ext cx="3266037" cy="1260475"/>
          </a:xfrm>
        </p:spPr>
        <p:txBody>
          <a:bodyPr anchor="b">
            <a:normAutofit/>
          </a:bodyPr>
          <a:lstStyle/>
          <a:p>
            <a:r>
              <a:rPr lang="en-US" sz="2800" dirty="0"/>
              <a:t>Things that did not go well</a:t>
            </a: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4688C57F-18E6-4B7B-896C-59DF44273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7" name="Content Placeholder 2">
            <a:extLst>
              <a:ext uri="{FF2B5EF4-FFF2-40B4-BE49-F238E27FC236}">
                <a16:creationId xmlns:a16="http://schemas.microsoft.com/office/drawing/2014/main" id="{9E6CA7A6-9151-841B-5BC2-A6DF9F8000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0543576"/>
              </p:ext>
            </p:extLst>
          </p:nvPr>
        </p:nvGraphicFramePr>
        <p:xfrm>
          <a:off x="4343400" y="981075"/>
          <a:ext cx="6858000" cy="5140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8247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A8C2-CFB5-C2C3-8A4A-9A32309BE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Gannt Chart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4D5A49-5976-4B6D-53CF-FC63F320A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227810"/>
            <a:ext cx="12193545" cy="388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594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98D6E90-577B-4973-B60A-2700290E6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374BA7-566E-CFCB-55EF-7C3688BD5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077" y="1363011"/>
            <a:ext cx="2932131" cy="54834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2400"/>
              <a:t>Use Case diagram</a:t>
            </a:r>
            <a:br>
              <a:rPr lang="en-US" sz="2400"/>
            </a:br>
            <a:br>
              <a:rPr lang="en-US" sz="2400" b="0"/>
            </a:br>
            <a:endParaRPr lang="en-US" sz="1300" b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FA95682-BEE6-4B33-BA34-7E7BE4978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B616B2E-F17D-5110-009C-1AC34D4AD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886" y="866631"/>
            <a:ext cx="7021799" cy="4743933"/>
          </a:xfrm>
          <a:prstGeom prst="rect">
            <a:avLst/>
          </a:prstGeom>
        </p:spPr>
      </p:pic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9B0F162B-B695-87C0-3636-769F4F603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7008" y="1100109"/>
            <a:ext cx="2123037" cy="4174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Contact Manager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453A315-DE9B-0E46-69BB-ABFA0F16E260}"/>
              </a:ext>
            </a:extLst>
          </p:cNvPr>
          <p:cNvSpPr txBox="1"/>
          <p:nvPr/>
        </p:nvSpPr>
        <p:spPr>
          <a:xfrm>
            <a:off x="292100" y="2197304"/>
            <a:ext cx="4010508" cy="37548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/>
              <a:t>Goal: Visual map of what a user can do in the Contact Manager—independent of UI and database.</a:t>
            </a:r>
          </a:p>
          <a:p>
            <a:endParaRPr lang="en-US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/>
              <a:t>System boundary: All ovals sit inside “Contact Manager.”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/>
              <a:t>Authentication gate: Register and Login are prerequisites to protected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/>
              <a:t>Core capability: Manage Contacts bundles day-to-day actions (Search, Add, Edit, Delete).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/>
              <a:t>Session control: Log out ends the authenticated session (revokes access to contact management features).</a:t>
            </a:r>
          </a:p>
        </p:txBody>
      </p:sp>
    </p:spTree>
    <p:extLst>
      <p:ext uri="{BB962C8B-B14F-4D97-AF65-F5344CB8AC3E}">
        <p14:creationId xmlns:p14="http://schemas.microsoft.com/office/powerpoint/2010/main" val="2960851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6759B-AACA-A1BE-DDB0-D8919A494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4778689" cy="1507376"/>
          </a:xfrm>
        </p:spPr>
        <p:txBody>
          <a:bodyPr/>
          <a:lstStyle/>
          <a:p>
            <a:r>
              <a:rPr lang="en-US"/>
              <a:t>Entity relation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7056C-43F3-3587-25DE-640319325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3749" y="1846425"/>
            <a:ext cx="4195029" cy="35135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Schema: </a:t>
            </a:r>
            <a:r>
              <a:rPr lang="en-US" err="1"/>
              <a:t>users_table</a:t>
            </a:r>
            <a:r>
              <a:rPr lang="en-US"/>
              <a:t> (auth/profile) and </a:t>
            </a:r>
            <a:r>
              <a:rPr lang="en-US" err="1"/>
              <a:t>contact_table</a:t>
            </a:r>
            <a:r>
              <a:rPr lang="en-US"/>
              <a:t> (address-book entries).</a:t>
            </a:r>
          </a:p>
          <a:p>
            <a:r>
              <a:rPr lang="en-US"/>
              <a:t>Relationship: 1→N — each contact belongs to exactly one user.</a:t>
            </a:r>
          </a:p>
          <a:p>
            <a:r>
              <a:rPr lang="en-US"/>
              <a:t>App behavior: CRUD always filtered by </a:t>
            </a:r>
            <a:r>
              <a:rPr lang="en-US" err="1"/>
              <a:t>user_id</a:t>
            </a:r>
            <a:r>
              <a:rPr lang="en-US"/>
              <a:t>; FK prevents orphan contacts.</a:t>
            </a:r>
            <a:endParaRPr lang="en-US" dirty="0"/>
          </a:p>
          <a:p>
            <a:r>
              <a:rPr lang="en-US" dirty="0"/>
              <a:t>passwords stored as hashes in DB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CA2A5D-FABC-9B0B-153A-CE3A16390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2354268"/>
            <a:ext cx="6642969" cy="300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41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5F947E4-EC36-4578-B5D9-94F6C7AA9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blue and orange background with white text&#10;&#10;AI-generated content may be incorrect.">
            <a:extLst>
              <a:ext uri="{FF2B5EF4-FFF2-40B4-BE49-F238E27FC236}">
                <a16:creationId xmlns:a16="http://schemas.microsoft.com/office/drawing/2014/main" id="{00898DC7-32F7-D015-B8AB-F8C6E18899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5730"/>
          <a:stretch>
            <a:fillRect/>
          </a:stretch>
        </p:blipFill>
        <p:spPr>
          <a:xfrm>
            <a:off x="-1" y="-26891"/>
            <a:ext cx="1219200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7846A0D-19A4-4F64-B17F-AB38D3F47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818322" y="-818321"/>
            <a:ext cx="6857999" cy="849464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4902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3B87EA-9B1A-70EC-29E8-1BA78E9C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235" y="5054601"/>
            <a:ext cx="6427322" cy="146162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b="1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  <a:hlinkClick r:id="rId3"/>
              </a:rPr>
              <a:t>https://app.swaggerhub.com/apis/universityofcentralf-9ab/Contact-Manager/1</a:t>
            </a:r>
            <a:endParaRPr lang="en-US" sz="3200" b="1" kern="1200">
              <a:solidFill>
                <a:srgbClr val="FFFFFF"/>
              </a:solidFill>
              <a:effectLst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84519182"/>
      </p:ext>
    </p:extLst>
  </p:cSld>
  <p:clrMapOvr>
    <a:masterClrMapping/>
  </p:clrMapOvr>
</p:sld>
</file>

<file path=ppt/theme/theme1.xml><?xml version="1.0" encoding="utf-8"?>
<a:theme xmlns:a="http://schemas.openxmlformats.org/drawingml/2006/main" name="BlocksVTI">
  <a:themeElements>
    <a:clrScheme name="Blocks">
      <a:dk1>
        <a:sysClr val="windowText" lastClr="000000"/>
      </a:dk1>
      <a:lt1>
        <a:sysClr val="window" lastClr="FFFFFF"/>
      </a:lt1>
      <a:dk2>
        <a:srgbClr val="1B3843"/>
      </a:dk2>
      <a:lt2>
        <a:srgbClr val="F2F3F1"/>
      </a:lt2>
      <a:accent1>
        <a:srgbClr val="7A8592"/>
      </a:accent1>
      <a:accent2>
        <a:srgbClr val="8C8C96"/>
      </a:accent2>
      <a:accent3>
        <a:srgbClr val="7A6C76"/>
      </a:accent3>
      <a:accent4>
        <a:srgbClr val="A7AA9D"/>
      </a:accent4>
      <a:accent5>
        <a:srgbClr val="63787F"/>
      </a:accent5>
      <a:accent6>
        <a:srgbClr val="889DA5"/>
      </a:accent6>
      <a:hlink>
        <a:srgbClr val="71819B"/>
      </a:hlink>
      <a:folHlink>
        <a:srgbClr val="7E8B85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deff972-a537-48d1-9c65-9d6bf513bcb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D7F3A086242246B5784E04F530AA22" ma:contentTypeVersion="10" ma:contentTypeDescription="Create a new document." ma:contentTypeScope="" ma:versionID="1a24377b755d04f9dd7af4bff5c86fef">
  <xsd:schema xmlns:xsd="http://www.w3.org/2001/XMLSchema" xmlns:xs="http://www.w3.org/2001/XMLSchema" xmlns:p="http://schemas.microsoft.com/office/2006/metadata/properties" xmlns:ns3="0deff972-a537-48d1-9c65-9d6bf513bcb2" targetNamespace="http://schemas.microsoft.com/office/2006/metadata/properties" ma:root="true" ma:fieldsID="3ddb2069a3a030dc282e88a09fe57fd1" ns3:_="">
    <xsd:import namespace="0deff972-a537-48d1-9c65-9d6bf513bcb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eff972-a537-48d1-9c65-9d6bf513bc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FBBF7D-1B72-43C8-A434-1F493A25E854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terms/"/>
    <ds:schemaRef ds:uri="0deff972-a537-48d1-9c65-9d6bf513bcb2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31439CB-8EAE-4A19-BB8C-A80B0B736A18}">
  <ds:schemaRefs>
    <ds:schemaRef ds:uri="0deff972-a537-48d1-9c65-9d6bf513bcb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F122C91-1BCD-4BB1-BD5A-54CD2633C65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0</TotalTime>
  <Words>413</Words>
  <Application>Microsoft Office PowerPoint</Application>
  <PresentationFormat>Widescreen</PresentationFormat>
  <Paragraphs>50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Arial</vt:lpstr>
      <vt:lpstr>Avenir Next LT Pro</vt:lpstr>
      <vt:lpstr>Avenir Next LT Pro Light</vt:lpstr>
      <vt:lpstr>BlocksVTI</vt:lpstr>
      <vt:lpstr>Team 20 </vt:lpstr>
      <vt:lpstr>Team Introduction</vt:lpstr>
      <vt:lpstr>Technology Used</vt:lpstr>
      <vt:lpstr>Things that went well</vt:lpstr>
      <vt:lpstr>Things that did not go well</vt:lpstr>
      <vt:lpstr>Gannt Chart</vt:lpstr>
      <vt:lpstr>Use Case diagram  </vt:lpstr>
      <vt:lpstr>Entity relation diagram</vt:lpstr>
      <vt:lpstr>https://app.swaggerhub.com/apis/universityofcentralf-9ab/Contact-Manager/1</vt:lpstr>
      <vt:lpstr>Sign In - Contact Manager</vt:lpstr>
      <vt:lpstr>Lighthouse Accessibility Reports</vt:lpstr>
      <vt:lpstr>Questions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Phat Huynh</dc:creator>
  <cp:lastModifiedBy>Phat Huynh</cp:lastModifiedBy>
  <cp:revision>1</cp:revision>
  <dcterms:created xsi:type="dcterms:W3CDTF">2025-09-04T20:46:16Z</dcterms:created>
  <dcterms:modified xsi:type="dcterms:W3CDTF">2025-09-22T02:44:01Z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0x010100D6D7F3A086242246B5784E04F530AA22</vt:lpwstr>
  </property>
</Properties>
</file>